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1" r:id="rId2"/>
    <p:sldMasterId id="2147483738" r:id="rId3"/>
  </p:sldMasterIdLst>
  <p:notesMasterIdLst>
    <p:notesMasterId r:id="rId73"/>
  </p:notesMasterIdLst>
  <p:handoutMasterIdLst>
    <p:handoutMasterId r:id="rId74"/>
  </p:handoutMasterIdLst>
  <p:sldIdLst>
    <p:sldId id="689" r:id="rId4"/>
    <p:sldId id="859" r:id="rId5"/>
    <p:sldId id="793" r:id="rId6"/>
    <p:sldId id="808" r:id="rId7"/>
    <p:sldId id="853" r:id="rId8"/>
    <p:sldId id="854" r:id="rId9"/>
    <p:sldId id="855" r:id="rId10"/>
    <p:sldId id="856" r:id="rId11"/>
    <p:sldId id="857" r:id="rId12"/>
    <p:sldId id="858" r:id="rId13"/>
    <p:sldId id="835" r:id="rId14"/>
    <p:sldId id="794" r:id="rId15"/>
    <p:sldId id="803" r:id="rId16"/>
    <p:sldId id="836" r:id="rId17"/>
    <p:sldId id="837" r:id="rId18"/>
    <p:sldId id="838" r:id="rId19"/>
    <p:sldId id="839" r:id="rId20"/>
    <p:sldId id="805" r:id="rId21"/>
    <p:sldId id="840" r:id="rId22"/>
    <p:sldId id="841" r:id="rId23"/>
    <p:sldId id="842" r:id="rId24"/>
    <p:sldId id="843" r:id="rId25"/>
    <p:sldId id="847" r:id="rId26"/>
    <p:sldId id="848" r:id="rId27"/>
    <p:sldId id="849" r:id="rId28"/>
    <p:sldId id="801" r:id="rId29"/>
    <p:sldId id="802" r:id="rId30"/>
    <p:sldId id="795" r:id="rId31"/>
    <p:sldId id="823" r:id="rId32"/>
    <p:sldId id="832" r:id="rId33"/>
    <p:sldId id="833" r:id="rId34"/>
    <p:sldId id="824" r:id="rId35"/>
    <p:sldId id="825" r:id="rId36"/>
    <p:sldId id="826" r:id="rId37"/>
    <p:sldId id="829" r:id="rId38"/>
    <p:sldId id="830" r:id="rId39"/>
    <p:sldId id="831" r:id="rId40"/>
    <p:sldId id="693" r:id="rId41"/>
    <p:sldId id="706" r:id="rId42"/>
    <p:sldId id="776" r:id="rId43"/>
    <p:sldId id="703" r:id="rId44"/>
    <p:sldId id="704" r:id="rId45"/>
    <p:sldId id="796" r:id="rId46"/>
    <p:sldId id="810" r:id="rId47"/>
    <p:sldId id="811" r:id="rId48"/>
    <p:sldId id="790" r:id="rId49"/>
    <p:sldId id="797" r:id="rId50"/>
    <p:sldId id="709" r:id="rId51"/>
    <p:sldId id="715" r:id="rId52"/>
    <p:sldId id="723" r:id="rId53"/>
    <p:sldId id="727" r:id="rId54"/>
    <p:sldId id="729" r:id="rId55"/>
    <p:sldId id="730" r:id="rId56"/>
    <p:sldId id="798" r:id="rId57"/>
    <p:sldId id="799" r:id="rId58"/>
    <p:sldId id="800" r:id="rId59"/>
    <p:sldId id="850" r:id="rId60"/>
    <p:sldId id="778" r:id="rId61"/>
    <p:sldId id="779" r:id="rId62"/>
    <p:sldId id="851" r:id="rId63"/>
    <p:sldId id="852" r:id="rId64"/>
    <p:sldId id="822" r:id="rId65"/>
    <p:sldId id="815" r:id="rId66"/>
    <p:sldId id="816" r:id="rId67"/>
    <p:sldId id="817" r:id="rId68"/>
    <p:sldId id="818" r:id="rId69"/>
    <p:sldId id="819" r:id="rId70"/>
    <p:sldId id="820" r:id="rId71"/>
    <p:sldId id="265" r:id="rId72"/>
  </p:sldIdLst>
  <p:sldSz cx="9144000" cy="6858000" type="screen4x3"/>
  <p:notesSz cx="6858000" cy="9144000"/>
  <p:defaultTex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7">
          <p15:clr>
            <a:srgbClr val="A4A3A4"/>
          </p15:clr>
        </p15:guide>
        <p15:guide id="2" orient="horz" pos="190">
          <p15:clr>
            <a:srgbClr val="A4A3A4"/>
          </p15:clr>
        </p15:guide>
        <p15:guide id="3" orient="horz" pos="3834">
          <p15:clr>
            <a:srgbClr val="A4A3A4"/>
          </p15:clr>
        </p15:guide>
        <p15:guide id="4" orient="horz" pos="1065">
          <p15:clr>
            <a:srgbClr val="A4A3A4"/>
          </p15:clr>
        </p15:guide>
        <p15:guide id="5" orient="horz" pos="779">
          <p15:clr>
            <a:srgbClr val="A4A3A4"/>
          </p15:clr>
        </p15:guide>
        <p15:guide id="6" pos="5544" userDrawn="1">
          <p15:clr>
            <a:srgbClr val="A4A3A4"/>
          </p15:clr>
        </p15:guide>
        <p15:guide id="7" pos="216" userDrawn="1">
          <p15:clr>
            <a:srgbClr val="A4A3A4"/>
          </p15:clr>
        </p15:guide>
        <p15:guide id="8" pos="288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66" autoAdjust="0"/>
    <p:restoredTop sz="93869" autoAdjust="0"/>
  </p:normalViewPr>
  <p:slideViewPr>
    <p:cSldViewPr snapToGrid="0" showGuides="1">
      <p:cViewPr varScale="1">
        <p:scale>
          <a:sx n="97" d="100"/>
          <a:sy n="97" d="100"/>
        </p:scale>
        <p:origin x="1026" y="90"/>
      </p:cViewPr>
      <p:guideLst>
        <p:guide orient="horz" pos="4117"/>
        <p:guide orient="horz" pos="190"/>
        <p:guide orient="horz" pos="3834"/>
        <p:guide orient="horz" pos="1065"/>
        <p:guide orient="horz" pos="779"/>
        <p:guide pos="5544"/>
        <p:guide pos="216"/>
        <p:guide pos="2886"/>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p:scale>
          <a:sx n="75" d="100"/>
          <a:sy n="75" d="100"/>
        </p:scale>
        <p:origin x="-2088" y="-18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181068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3740025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147638" indent="-147638" algn="l" defTabSz="914400" rtl="0" eaLnBrk="1" latinLnBrk="0" hangingPunct="1">
      <a:buClr>
        <a:schemeClr val="accent1"/>
      </a:buClr>
      <a:buSzPct val="80000"/>
      <a:buFont typeface="Wingdings" pitchFamily="2" charset="2"/>
      <a:buChar char="n"/>
      <a:defRPr sz="1200" kern="1200">
        <a:solidFill>
          <a:schemeClr val="tx1"/>
        </a:solidFill>
        <a:latin typeface="+mn-lt"/>
        <a:ea typeface="+mn-ea"/>
        <a:cs typeface="+mn-cs"/>
      </a:defRPr>
    </a:lvl2pPr>
    <a:lvl3pPr marL="361950" indent="-109538" algn="l" defTabSz="914400" rtl="0" eaLnBrk="1" latinLnBrk="0" hangingPunct="1">
      <a:buClr>
        <a:schemeClr val="accent2"/>
      </a:buClr>
      <a:buSzPct val="80000"/>
      <a:buFont typeface="Wingdings" pitchFamily="2" charset="2"/>
      <a:buChar char="n"/>
      <a:defRPr sz="1000" kern="1200">
        <a:solidFill>
          <a:schemeClr val="tx1"/>
        </a:solidFill>
        <a:latin typeface="+mn-lt"/>
        <a:ea typeface="+mn-ea"/>
        <a:cs typeface="+mn-cs"/>
      </a:defRPr>
    </a:lvl3pPr>
    <a:lvl4pPr marL="566738" indent="-133350" algn="l" defTabSz="914400"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sdn.sap.com/irj/scn/weblogs?blog=/pub/wlg/18216"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xfrm>
            <a:off x="604838" y="280988"/>
            <a:ext cx="5640387" cy="4230687"/>
          </a:xfrm>
          <a:ln/>
        </p:spPr>
      </p:sp>
      <p:sp>
        <p:nvSpPr>
          <p:cNvPr id="118787" name="Rectangle 3"/>
          <p:cNvSpPr>
            <a:spLocks noGrp="1" noChangeArrowheads="1"/>
          </p:cNvSpPr>
          <p:nvPr>
            <p:ph type="body" idx="1"/>
          </p:nvPr>
        </p:nvSpPr>
        <p:spPr>
          <a:xfrm>
            <a:off x="423967" y="4832768"/>
            <a:ext cx="5985220" cy="3680397"/>
          </a:xfrm>
          <a:noFill/>
          <a:ln w="9525"/>
        </p:spPr>
        <p:txBody>
          <a:bodyPr/>
          <a:lstStyle/>
          <a:p>
            <a:pPr eaLnBrk="1" hangingPunct="1">
              <a:lnSpc>
                <a:spcPct val="80000"/>
              </a:lnSpc>
            </a:pPr>
            <a:r>
              <a:rPr lang="en-US" sz="900" dirty="0" smtClean="0">
                <a:latin typeface="Arial" pitchFamily="34" charset="0"/>
              </a:rPr>
              <a:t>Basically, the SAP Web AS comprises several layers: database layer, application layer and presentation layer. The whole system consists of one or more SAP Web AS instances and the underlying database management system (DBMS) seen as a single entity. </a:t>
            </a:r>
          </a:p>
          <a:p>
            <a:pPr eaLnBrk="1" hangingPunct="1">
              <a:lnSpc>
                <a:spcPct val="80000"/>
              </a:lnSpc>
            </a:pPr>
            <a:r>
              <a:rPr lang="en-US" sz="900" dirty="0" smtClean="0">
                <a:latin typeface="Arial" pitchFamily="34" charset="0"/>
              </a:rPr>
              <a:t>The database exists only once per SAP system. It is a potential SPOF and has to be protected. There are several approaches for database HA, such as clustering (restart of the DB on a spare server within a cluster) or standby DB (maintenance of a remote copy of the DB that can be used when the production DB fails). These features will be described later in detail.</a:t>
            </a:r>
          </a:p>
          <a:p>
            <a:pPr eaLnBrk="1" hangingPunct="1">
              <a:lnSpc>
                <a:spcPct val="80000"/>
              </a:lnSpc>
            </a:pPr>
            <a:r>
              <a:rPr lang="en-US" sz="900" dirty="0" smtClean="0">
                <a:latin typeface="Arial" pitchFamily="34" charset="0"/>
              </a:rPr>
              <a:t>The central instance of an SAP system has to unique system services that have to be protected: message service and </a:t>
            </a:r>
            <a:r>
              <a:rPr lang="en-US" sz="900" dirty="0" err="1" smtClean="0">
                <a:latin typeface="Arial" pitchFamily="34" charset="0"/>
              </a:rPr>
              <a:t>enqueue</a:t>
            </a:r>
            <a:r>
              <a:rPr lang="en-US" sz="900" dirty="0" smtClean="0">
                <a:latin typeface="Arial" pitchFamily="34" charset="0"/>
              </a:rPr>
              <a:t> service. When the message service fails, the communication between the other SAP Web AS instances is disturbed. It holds no </a:t>
            </a:r>
            <a:r>
              <a:rPr lang="en-US" sz="900" dirty="0" err="1" smtClean="0">
                <a:latin typeface="Arial" pitchFamily="34" charset="0"/>
              </a:rPr>
              <a:t>stateful</a:t>
            </a:r>
            <a:r>
              <a:rPr lang="en-US" sz="900" dirty="0" smtClean="0">
                <a:latin typeface="Arial" pitchFamily="34" charset="0"/>
              </a:rPr>
              <a:t> information and has simply to be restarted (using switchover software). The </a:t>
            </a:r>
            <a:r>
              <a:rPr lang="en-US" sz="900" dirty="0" err="1" smtClean="0">
                <a:latin typeface="Arial" pitchFamily="34" charset="0"/>
              </a:rPr>
              <a:t>enqueue</a:t>
            </a:r>
            <a:r>
              <a:rPr lang="en-US" sz="900" dirty="0" smtClean="0">
                <a:latin typeface="Arial" pitchFamily="34" charset="0"/>
              </a:rPr>
              <a:t> service holds information in its memory about transactions holding locks on SAP objects. When the </a:t>
            </a:r>
            <a:r>
              <a:rPr lang="en-US" sz="900" dirty="0" err="1" smtClean="0">
                <a:latin typeface="Arial" pitchFamily="34" charset="0"/>
              </a:rPr>
              <a:t>enqueue</a:t>
            </a:r>
            <a:r>
              <a:rPr lang="en-US" sz="900" dirty="0" smtClean="0">
                <a:latin typeface="Arial" pitchFamily="34" charset="0"/>
              </a:rPr>
              <a:t> service fails, this information gets lost and all open transactions holding locks have to be rolled back to avoid inconsistencies. The fail-over of the </a:t>
            </a:r>
            <a:r>
              <a:rPr lang="en-US" sz="900" dirty="0" err="1" smtClean="0">
                <a:latin typeface="Arial" pitchFamily="34" charset="0"/>
              </a:rPr>
              <a:t>enqueue</a:t>
            </a:r>
            <a:r>
              <a:rPr lang="en-US" sz="900" dirty="0" smtClean="0">
                <a:latin typeface="Arial" pitchFamily="34" charset="0"/>
              </a:rPr>
              <a:t> service can be achieved using switchover software. To protect the lock table information, SAP introduced the standalone </a:t>
            </a:r>
            <a:r>
              <a:rPr lang="en-US" sz="900" dirty="0" err="1" smtClean="0">
                <a:latin typeface="Arial" pitchFamily="34" charset="0"/>
              </a:rPr>
              <a:t>enqueue</a:t>
            </a:r>
            <a:r>
              <a:rPr lang="en-US" sz="900" dirty="0" smtClean="0">
                <a:latin typeface="Arial" pitchFamily="34" charset="0"/>
              </a:rPr>
              <a:t> service with replication service (details will follow).</a:t>
            </a:r>
          </a:p>
          <a:p>
            <a:pPr eaLnBrk="1" hangingPunct="1">
              <a:lnSpc>
                <a:spcPct val="80000"/>
              </a:lnSpc>
            </a:pPr>
            <a:r>
              <a:rPr lang="en-US" sz="900" dirty="0" smtClean="0">
                <a:latin typeface="Arial" pitchFamily="34" charset="0"/>
              </a:rPr>
              <a:t>For scalability reasons, it is possible to configure multiple application servers. This can not only be used for growing workload, but adds redundancy for high availability purposes, too. When one application server fails, the next request will be directed to another application server that is available.</a:t>
            </a:r>
          </a:p>
          <a:p>
            <a:pPr eaLnBrk="1" hangingPunct="1">
              <a:lnSpc>
                <a:spcPct val="80000"/>
              </a:lnSpc>
            </a:pPr>
            <a:r>
              <a:rPr lang="en-US" sz="900" dirty="0" smtClean="0">
                <a:latin typeface="Arial" pitchFamily="34" charset="0"/>
              </a:rPr>
              <a:t>SAP has a sophisticated memory management model where a work process only gets the data from the currently served user session. If this particular work process crashed, it affects only this particular user session. All other sessions remain unaffected.</a:t>
            </a:r>
          </a:p>
          <a:p>
            <a:pPr eaLnBrk="1" hangingPunct="1">
              <a:lnSpc>
                <a:spcPct val="80000"/>
              </a:lnSpc>
            </a:pPr>
            <a:r>
              <a:rPr lang="en-US" sz="900" dirty="0" smtClean="0">
                <a:latin typeface="Arial" pitchFamily="34" charset="0"/>
              </a:rPr>
              <a:t>In order to distribute the user requests to the set of application servers, load balancing is needed. With the SAP GUI, you can use logon load balancing where one SAP GUI connects to the message service and gets redirected to a available application server. This is also possible for http/https sessions. There is another possibility for http/https sessions: the Web Dispatcher. This is a software based web switch by SAP that enables transparent load balancing combined with a simple administration.</a:t>
            </a:r>
          </a:p>
          <a:p>
            <a:pPr eaLnBrk="1" hangingPunct="1">
              <a:lnSpc>
                <a:spcPct val="80000"/>
              </a:lnSpc>
            </a:pPr>
            <a:endParaRPr lang="en-US" sz="900" dirty="0" smtClean="0">
              <a:latin typeface="Arial" pitchFamily="34" charset="0"/>
            </a:endParaRPr>
          </a:p>
          <a:p>
            <a:pPr eaLnBrk="1" hangingPunct="1">
              <a:lnSpc>
                <a:spcPct val="80000"/>
              </a:lnSpc>
            </a:pPr>
            <a:r>
              <a:rPr lang="en-US" dirty="0" smtClean="0">
                <a:latin typeface="Arial" pitchFamily="34" charset="0"/>
              </a:rPr>
              <a:t>NOTE: hardware cluster areas in all architectural pictures do not show optimal switchover architecture</a:t>
            </a:r>
          </a:p>
          <a:p>
            <a:pPr eaLnBrk="1" hangingPunct="1">
              <a:lnSpc>
                <a:spcPct val="80000"/>
              </a:lnSpc>
            </a:pPr>
            <a:endParaRPr lang="en-US" sz="900" dirty="0" smtClean="0">
              <a:latin typeface="Arial" pitchFamily="34" charset="0"/>
            </a:endParaRPr>
          </a:p>
        </p:txBody>
      </p:sp>
    </p:spTree>
    <p:extLst>
      <p:ext uri="{BB962C8B-B14F-4D97-AF65-F5344CB8AC3E}">
        <p14:creationId xmlns:p14="http://schemas.microsoft.com/office/powerpoint/2010/main" val="153374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defTabSz="914282">
              <a:defRPr/>
            </a:pPr>
            <a:r>
              <a:rPr lang="en-US" dirty="0" smtClean="0"/>
              <a:t>The new platform has given</a:t>
            </a:r>
            <a:r>
              <a:rPr lang="en-US" baseline="0" dirty="0" smtClean="0"/>
              <a:t> rise to this </a:t>
            </a:r>
            <a:endParaRPr lang="en-US" dirty="0"/>
          </a:p>
          <a:p>
            <a:r>
              <a:rPr lang="en-US" dirty="0"/>
              <a:t>SAP HANA </a:t>
            </a:r>
            <a:r>
              <a:rPr lang="en-US" dirty="0" smtClean="0"/>
              <a:t>Live </a:t>
            </a:r>
            <a:r>
              <a:rPr lang="en-US" dirty="0"/>
              <a:t>provides a new quality of analytics and reporting capabilities for the SAP Business Suite. </a:t>
            </a:r>
            <a:endParaRPr lang="en-US" dirty="0" smtClean="0"/>
          </a:p>
          <a:p>
            <a:r>
              <a:rPr lang="en-US" dirty="0" smtClean="0"/>
              <a:t>It </a:t>
            </a:r>
            <a:r>
              <a:rPr lang="en-US" dirty="0"/>
              <a:t>defines access to application data through standard protocols and interfaces and exposes a data model that is easy to understand and tailored to analytical uses cases. However, this data model stems from the table design of existing Suite solutions. </a:t>
            </a:r>
            <a:endParaRPr lang="en-US" dirty="0" smtClean="0"/>
          </a:p>
          <a:p>
            <a:r>
              <a:rPr lang="en-US" dirty="0" smtClean="0"/>
              <a:t>The </a:t>
            </a:r>
            <a:r>
              <a:rPr lang="en-US" dirty="0"/>
              <a:t>data model of SAP’s Business Suite - generally optimized for data throughput and best performance in transactional scenarios – has been adapted for HANA Analytics to support easy consumption based on operations provided by the HANA database. </a:t>
            </a:r>
          </a:p>
          <a:p>
            <a:r>
              <a:rPr lang="en-US" dirty="0"/>
              <a:t>This adaptation of the data model has been achieved by the definition of a layered set of database views, which is referred to as virtual data model or VDM in this context. The top layer of the VDM provides customers and partners with views that they can consume easily using various tools (e.g. BOBJ tools) and technologies (e.g. HTML5). </a:t>
            </a:r>
          </a:p>
          <a:p>
            <a:pPr defTabSz="914163">
              <a:defRPr/>
            </a:pPr>
            <a:endParaRPr lang="en-US" b="1" dirty="0" smtClean="0"/>
          </a:p>
          <a:p>
            <a:pPr marL="0" lvl="1"/>
            <a:r>
              <a:rPr lang="en-US" sz="1200" b="1" dirty="0" smtClean="0"/>
              <a:t>Instantaneous transactions -  results-to-actions</a:t>
            </a:r>
          </a:p>
          <a:p>
            <a:pPr defTabSz="914163">
              <a:defRPr/>
            </a:pPr>
            <a:r>
              <a:rPr lang="en-US" dirty="0" smtClean="0"/>
              <a:t>Because of out-of-box</a:t>
            </a:r>
            <a:r>
              <a:rPr lang="en-US" baseline="0" dirty="0" smtClean="0"/>
              <a:t> views and data model, it takes significantly less time to execute and provide results. The built-in views are configured and tuned for better performance</a:t>
            </a:r>
            <a:endParaRPr lang="en-US" dirty="0" smtClean="0"/>
          </a:p>
          <a:p>
            <a:pPr defTabSz="914163">
              <a:defRPr/>
            </a:pPr>
            <a:endParaRPr lang="en-US" b="1" dirty="0" smtClean="0"/>
          </a:p>
          <a:p>
            <a:pPr marL="0" lvl="1"/>
            <a:r>
              <a:rPr lang="en-US" sz="1200" b="1" dirty="0" smtClean="0"/>
              <a:t>Unified view of operations without delay</a:t>
            </a:r>
          </a:p>
          <a:p>
            <a:pPr defTabSz="914163">
              <a:defRPr/>
            </a:pPr>
            <a:r>
              <a:rPr lang="en-US" dirty="0" smtClean="0"/>
              <a:t>It significantly reduces pre-processing steps and provides data in much more consumable way.</a:t>
            </a:r>
          </a:p>
          <a:p>
            <a:pPr defTabSz="914163">
              <a:defRPr/>
            </a:pPr>
            <a:r>
              <a:rPr lang="en-US" baseline="0" dirty="0" smtClean="0"/>
              <a:t>You can provide faster response to business user requests. B</a:t>
            </a:r>
            <a:r>
              <a:rPr lang="en-US" dirty="0" smtClean="0"/>
              <a:t>usiness users can access them directly without involving IT.</a:t>
            </a:r>
            <a:endParaRPr lang="en-US" baseline="0" dirty="0" smtClean="0"/>
          </a:p>
          <a:p>
            <a:pPr marL="0" marR="0" indent="0" algn="l" defTabSz="914163" rtl="0" eaLnBrk="1" fontAlgn="auto" latinLnBrk="0" hangingPunct="1">
              <a:lnSpc>
                <a:spcPct val="100000"/>
              </a:lnSpc>
              <a:spcBef>
                <a:spcPts val="0"/>
              </a:spcBef>
              <a:spcAft>
                <a:spcPts val="0"/>
              </a:spcAft>
              <a:buClrTx/>
              <a:buSzTx/>
              <a:buFontTx/>
              <a:buNone/>
              <a:tabLst/>
              <a:defRPr/>
            </a:pPr>
            <a:r>
              <a:rPr lang="en-US" dirty="0" smtClean="0"/>
              <a:t>The virtual</a:t>
            </a:r>
            <a:r>
              <a:rPr lang="en-US" baseline="0" dirty="0" smtClean="0"/>
              <a:t> data model allows for drill-down on current data. Since data does not required to be moved physically latest data could be provisioned without additional processing.</a:t>
            </a:r>
            <a:endParaRPr lang="en-US" dirty="0" smtClean="0"/>
          </a:p>
          <a:p>
            <a:pPr defTabSz="914163">
              <a:defRPr/>
            </a:pPr>
            <a:endParaRPr lang="en-US" dirty="0" smtClean="0"/>
          </a:p>
          <a:p>
            <a:pPr marL="0" lvl="1">
              <a:buNone/>
            </a:pPr>
            <a:r>
              <a:rPr lang="en-US" sz="1200" b="1" dirty="0" smtClean="0"/>
              <a:t>Empowerment for front-line employees</a:t>
            </a:r>
          </a:p>
          <a:p>
            <a:r>
              <a:rPr lang="en-US" dirty="0" smtClean="0"/>
              <a:t>Operational staff can quickly provide answers to</a:t>
            </a:r>
            <a:r>
              <a:rPr lang="en-US" baseline="0" dirty="0" smtClean="0"/>
              <a:t> customer questions or make course-correction to achieve best results.</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u="sng" kern="0" dirty="0" smtClean="0">
                <a:ea typeface="Arial Unicode MS" pitchFamily="34" charset="-128"/>
                <a:cs typeface="Arial Unicode MS" pitchFamily="34" charset="-128"/>
              </a:rPr>
              <a:t>SAP HANA Live is a separate package for SAP Business Suite</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solidFill>
                  <a:prstClr val="black"/>
                </a:solidFill>
              </a:rPr>
              <a:pPr/>
              <a:t>25</a:t>
            </a:fld>
            <a:endParaRPr lang="de-DE" dirty="0">
              <a:solidFill>
                <a:prstClr val="black"/>
              </a:solidFill>
            </a:endParaRPr>
          </a:p>
        </p:txBody>
      </p:sp>
    </p:spTree>
    <p:extLst>
      <p:ext uri="{BB962C8B-B14F-4D97-AF65-F5344CB8AC3E}">
        <p14:creationId xmlns:p14="http://schemas.microsoft.com/office/powerpoint/2010/main" val="2500190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Tree>
    <p:extLst>
      <p:ext uri="{BB962C8B-B14F-4D97-AF65-F5344CB8AC3E}">
        <p14:creationId xmlns:p14="http://schemas.microsoft.com/office/powerpoint/2010/main" val="2165501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defTabSz="1029873"/>
            <a:r>
              <a:rPr lang="es-CO" sz="1300" dirty="0">
                <a:solidFill>
                  <a:srgbClr val="000000"/>
                </a:solidFill>
                <a:latin typeface="Arial"/>
              </a:rPr>
              <a:t>La nube HEC </a:t>
            </a:r>
            <a:r>
              <a:rPr lang="es-CO" sz="1300" dirty="0" err="1">
                <a:solidFill>
                  <a:srgbClr val="000000"/>
                </a:solidFill>
                <a:latin typeface="Arial"/>
              </a:rPr>
              <a:t>Production</a:t>
            </a:r>
            <a:r>
              <a:rPr lang="es-CO" sz="1300" dirty="0">
                <a:solidFill>
                  <a:srgbClr val="000000"/>
                </a:solidFill>
                <a:latin typeface="Arial"/>
              </a:rPr>
              <a:t> ofrece un SLA de disponibilidad de tiempo en actividad del 99,5 %. Esto significa que, después de tener en cuenta la ventana de mantenimiento mensual, la solución completa estará disponible 99,5 % del tiempo. Si bien no esperamos que suceda, esto equivale aproximadamente a 3 horas de tiempo fuera de servicio no programado por mes. Fíjense que dije "SOLUCIÓN COMPLETA". ¿Por qué? Porque, a diferencia de otros proveedores de alojamiento, HEC ofrece una disponibilidad de solución total, nuestro acuerdo único de nivel de servicio cubre EL PAQUETE COMPLETO DE LA SOLUCIÓN, es decir que incluye la infraestructura, el sistema operativo, la base de datos local, la base de datos HANA in-memory y las capas de aplicación.  No ofrecemos acuerdos SLA individuales para cada capa porque si una capa falla, se interrumpe toda la solución.  Por eso, cuando sus clientes comparen los acuerdos SLA, asegúrese de que comparen manzanas con manzanas.</a:t>
            </a:r>
          </a:p>
          <a:p>
            <a:pPr defTabSz="1029873"/>
            <a:r>
              <a:rPr lang="es-CO" sz="1300" dirty="0">
                <a:solidFill>
                  <a:srgbClr val="000000"/>
                </a:solidFill>
                <a:latin typeface="Arial"/>
              </a:rPr>
              <a:t> </a:t>
            </a:r>
          </a:p>
          <a:p>
            <a:pPr defTabSz="1029873"/>
            <a:r>
              <a:rPr lang="es-CO" sz="1300" dirty="0">
                <a:solidFill>
                  <a:srgbClr val="000000"/>
                </a:solidFill>
                <a:latin typeface="Arial"/>
              </a:rPr>
              <a:t>Y recuerde que los acuerdos de nivel de servicio son más que un simple número.  Los contratos en serio van más allá de las mediciones individuales: garantizan un entendimiento de los servicios, las prioridades y las responsabilidades. Por eso, contamos con 2 gerentes de cuenta HEC dedicados que se reúnen con los clientes semanalmente, una de esas funciones es la del propietario del entorno técnico (TLO, </a:t>
            </a:r>
            <a:r>
              <a:rPr lang="es-CO" sz="1300" dirty="0" err="1">
                <a:solidFill>
                  <a:srgbClr val="000000"/>
                </a:solidFill>
                <a:latin typeface="Arial"/>
              </a:rPr>
              <a:t>Technical</a:t>
            </a:r>
            <a:r>
              <a:rPr lang="es-CO" sz="1300" dirty="0">
                <a:solidFill>
                  <a:srgbClr val="000000"/>
                </a:solidFill>
                <a:latin typeface="Arial"/>
              </a:rPr>
              <a:t> </a:t>
            </a:r>
            <a:r>
              <a:rPr lang="es-CO" sz="1300" dirty="0" err="1">
                <a:solidFill>
                  <a:srgbClr val="000000"/>
                </a:solidFill>
                <a:latin typeface="Arial"/>
              </a:rPr>
              <a:t>Landscape</a:t>
            </a:r>
            <a:r>
              <a:rPr lang="es-CO" sz="1300" dirty="0">
                <a:solidFill>
                  <a:srgbClr val="000000"/>
                </a:solidFill>
                <a:latin typeface="Arial"/>
              </a:rPr>
              <a:t> </a:t>
            </a:r>
            <a:r>
              <a:rPr lang="es-CO" sz="1300" dirty="0" err="1">
                <a:solidFill>
                  <a:srgbClr val="000000"/>
                </a:solidFill>
                <a:latin typeface="Arial"/>
              </a:rPr>
              <a:t>Owner</a:t>
            </a:r>
            <a:r>
              <a:rPr lang="es-CO" sz="1300" dirty="0">
                <a:solidFill>
                  <a:srgbClr val="000000"/>
                </a:solidFill>
                <a:latin typeface="Arial"/>
              </a:rPr>
              <a:t>). El TLO es como un médico personal para la solución para garantizar su estado general.   También ofrecemos una matriz sólida de funciones y responsabilidades, utilizamos todos los paquetes de soporte, las notas de base, y emparchamos y actualizamos el SO y la base de datos.  Brindamos soporte las 24 horas al día, los 7 días de la semana y enviamos reportes mensuales del desempeño del sistema.  Además, ofrecemos un tiempo de respuesta de 60 minutos para los problemas de prioridad 1.  Esos 60 minutos pueden superar la promesa de nuestro competidores, pero considere lo siguiente: si bien ellos pueden responder a un ticket en 15 minutos, generalmente deberán comunicarse con SAP para obtener ayuda, por lo tanto perderán tiempo de procesamiento valioso.  Nosotros compensamos 60 minutos de respuesta siendo el ÚNICO PUNTO DE RESOLUCIÓN PARA TODOS LOS PROBLEMAS, porque contamos con una conexión directa con la infraestructura, la base de datos y el soporte para la aplicación.  </a:t>
            </a:r>
          </a:p>
          <a:p>
            <a:pPr defTabSz="1029873"/>
            <a:r>
              <a:rPr lang="es-CO" sz="1300" dirty="0">
                <a:solidFill>
                  <a:srgbClr val="000000"/>
                </a:solidFill>
                <a:latin typeface="Arial"/>
              </a:rPr>
              <a:t> </a:t>
            </a:r>
          </a:p>
          <a:p>
            <a:pPr defTabSz="1029873"/>
            <a:r>
              <a:rPr lang="es-CO" sz="1300" dirty="0">
                <a:solidFill>
                  <a:srgbClr val="000000"/>
                </a:solidFill>
                <a:latin typeface="Arial"/>
              </a:rPr>
              <a:t>Una vez más, el 99,5 % es solo UNA parte de la proposición de valor del nivel de servicio total, y todo se sostiene en base a un abordaje proactivo y eficaz para garantizar la excelencia operativa.</a:t>
            </a:r>
          </a:p>
          <a:p>
            <a:pPr defTabSz="1029873"/>
            <a:r>
              <a:rPr lang="es-CO" sz="1300" dirty="0">
                <a:solidFill>
                  <a:srgbClr val="000000"/>
                </a:solidFill>
                <a:latin typeface="Arial"/>
              </a:rPr>
              <a:t> </a:t>
            </a:r>
          </a:p>
          <a:p>
            <a:pPr defTabSz="1029873"/>
            <a:endParaRPr lang="en-US" dirty="0"/>
          </a:p>
        </p:txBody>
      </p:sp>
      <p:sp>
        <p:nvSpPr>
          <p:cNvPr id="4" name="Slide Number Placeholder 3"/>
          <p:cNvSpPr>
            <a:spLocks noGrp="1"/>
          </p:cNvSpPr>
          <p:nvPr>
            <p:ph type="sldNum" sz="quarter" idx="10"/>
          </p:nvPr>
        </p:nvSpPr>
        <p:spPr/>
        <p:txBody>
          <a:bodyPr/>
          <a:lstStyle/>
          <a:p>
            <a:pPr defTabSz="1029873"/>
            <a:fld id="{7D8C2C35-2B8A-446E-BEC0-FD36716C29AC}" type="slidenum">
              <a:rPr lang="es-CO"/>
              <a:pPr defTabSz="1029873"/>
              <a:t>27</a:t>
            </a:fld>
            <a:endParaRPr lang="de-DE" dirty="0"/>
          </a:p>
        </p:txBody>
      </p:sp>
    </p:spTree>
    <p:extLst>
      <p:ext uri="{BB962C8B-B14F-4D97-AF65-F5344CB8AC3E}">
        <p14:creationId xmlns:p14="http://schemas.microsoft.com/office/powerpoint/2010/main" val="877789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http://dh4tdc00.wdf.sap.corp:56180/nwbc/?sap-client=400&amp;sap-language=EN</a:t>
            </a:r>
          </a:p>
          <a:p>
            <a:r>
              <a:rPr lang="es-CO" dirty="0" smtClean="0"/>
              <a:t>400</a:t>
            </a:r>
          </a:p>
          <a:p>
            <a:r>
              <a:rPr lang="es-CO" dirty="0" smtClean="0"/>
              <a:t>I815227</a:t>
            </a:r>
          </a:p>
          <a:p>
            <a:r>
              <a:rPr lang="es-CO" dirty="0" smtClean="0"/>
              <a:t>sapsap01</a:t>
            </a:r>
            <a:endParaRPr lang="en-US" dirty="0" smtClean="0"/>
          </a:p>
          <a:p>
            <a:endParaRPr lang="es-CO" dirty="0" smtClean="0"/>
          </a:p>
          <a:p>
            <a:r>
              <a:rPr lang="es-CO" dirty="0" smtClean="0"/>
              <a:t>Demo NWBC: "DEMOS\02 - Esquemas de Acceso a la Solución\01 - SAP NW Business Client.avi"</a:t>
            </a:r>
          </a:p>
        </p:txBody>
      </p:sp>
      <p:sp>
        <p:nvSpPr>
          <p:cNvPr id="4" name="Slide Number Placeholder 3"/>
          <p:cNvSpPr>
            <a:spLocks noGrp="1"/>
          </p:cNvSpPr>
          <p:nvPr>
            <p:ph type="sldNum" sz="quarter" idx="10"/>
          </p:nvPr>
        </p:nvSpPr>
        <p:spPr/>
        <p:txBody>
          <a:bodyPr/>
          <a:lstStyle/>
          <a:p>
            <a:fld id="{7D8C2C35-2B8A-446E-BEC0-FD36716C29AC}" type="slidenum">
              <a:rPr lang="de-DE" smtClean="0"/>
              <a:pPr/>
              <a:t>40</a:t>
            </a:fld>
            <a:endParaRPr lang="de-DE" dirty="0"/>
          </a:p>
        </p:txBody>
      </p:sp>
    </p:spTree>
    <p:extLst>
      <p:ext uri="{BB962C8B-B14F-4D97-AF65-F5344CB8AC3E}">
        <p14:creationId xmlns:p14="http://schemas.microsoft.com/office/powerpoint/2010/main" val="3969826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2013, we unveiled SAP Fiori® as a collection of apps with a consumer-like UX to improve the user experience of core SAP software functions with an intuitive design.  Since then, hundreds of customers have embraced SAP Fiori to improve the way their employees interact with SAP software.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Today, we are taking our mission of delivering a transformed user experience to the next level. SAP Fiori has evolved from a collection of apps to the new user experience (UX) for SAP® software. It applies modern design principles for a completely reimagined user experience.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SAP Fiori UX is the new face of SAP to business users in all lines of business across devices and deployment options. It provides optimal usability for simplified business interactions and ease of use.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Customers </a:t>
            </a:r>
            <a:r>
              <a:rPr lang="en-US" sz="1200" kern="1200" baseline="0" dirty="0" smtClean="0">
                <a:solidFill>
                  <a:schemeClr val="tx1"/>
                </a:solidFill>
                <a:effectLst/>
                <a:latin typeface="+mn-lt"/>
                <a:ea typeface="+mn-ea"/>
                <a:cs typeface="+mn-cs"/>
              </a:rPr>
              <a:t>can easily </a:t>
            </a:r>
            <a:r>
              <a:rPr lang="en-US" sz="1200" kern="1200" baseline="0" dirty="0" err="1" smtClean="0">
                <a:solidFill>
                  <a:schemeClr val="tx1"/>
                </a:solidFill>
                <a:effectLst/>
                <a:latin typeface="+mn-lt"/>
                <a:ea typeface="+mn-ea"/>
                <a:cs typeface="+mn-cs"/>
              </a:rPr>
              <a:t>reskin</a:t>
            </a:r>
            <a:r>
              <a:rPr lang="en-US" sz="1200" kern="1200" baseline="0" dirty="0" smtClean="0">
                <a:solidFill>
                  <a:schemeClr val="tx1"/>
                </a:solidFill>
                <a:effectLst/>
                <a:latin typeface="+mn-lt"/>
                <a:ea typeface="+mn-ea"/>
                <a:cs typeface="+mn-cs"/>
              </a:rPr>
              <a:t> the entire look and feel – without actually changing the apps.</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SAP is now including SAP Fiori UX within underlying licenses of SAP software at no additional charge.</a:t>
            </a:r>
          </a:p>
          <a:p>
            <a:endParaRPr lang="en-US" sz="1200" b="0" kern="1200" dirty="0" smtClean="0">
              <a:solidFill>
                <a:schemeClr val="tx1"/>
              </a:solidFill>
              <a:latin typeface="+mn-lt"/>
              <a:ea typeface="+mn-ea"/>
              <a:cs typeface="Calibri"/>
            </a:endParaRPr>
          </a:p>
        </p:txBody>
      </p:sp>
      <p:sp>
        <p:nvSpPr>
          <p:cNvPr id="4" name="Slide Number Placeholder 3"/>
          <p:cNvSpPr>
            <a:spLocks noGrp="1"/>
          </p:cNvSpPr>
          <p:nvPr>
            <p:ph type="sldNum" sz="quarter" idx="10"/>
          </p:nvPr>
        </p:nvSpPr>
        <p:spPr/>
        <p:txBody>
          <a:bodyPr/>
          <a:lstStyle/>
          <a:p>
            <a:fld id="{7D8C2C35-2B8A-446E-BEC0-FD36716C29AC}" type="slidenum">
              <a:rPr lang="de-DE" smtClean="0"/>
              <a:pPr/>
              <a:t>41</a:t>
            </a:fld>
            <a:endParaRPr lang="de-DE" dirty="0"/>
          </a:p>
        </p:txBody>
      </p:sp>
    </p:spTree>
    <p:extLst>
      <p:ext uri="{BB962C8B-B14F-4D97-AF65-F5344CB8AC3E}">
        <p14:creationId xmlns:p14="http://schemas.microsoft.com/office/powerpoint/2010/main" val="3538045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64931">
              <a:defRPr/>
            </a:pPr>
            <a:r>
              <a:rPr lang="en-US" dirty="0" smtClean="0"/>
              <a:t>(This</a:t>
            </a:r>
            <a:r>
              <a:rPr lang="en-US" baseline="0" dirty="0" smtClean="0"/>
              <a:t> is a “build” slide. View in slide show mode to see the layers.)</a:t>
            </a:r>
            <a:endParaRPr lang="en-US" dirty="0" smtClean="0"/>
          </a:p>
          <a:p>
            <a:endParaRPr lang="en-US" dirty="0" smtClean="0"/>
          </a:p>
          <a:p>
            <a:r>
              <a:rPr lang="en-US" dirty="0" smtClean="0"/>
              <a:t>SAP Personas changes that. IT can create distinct screens for each user role. In fact, the system</a:t>
            </a:r>
            <a:r>
              <a:rPr lang="en-US" baseline="0" dirty="0" smtClean="0"/>
              <a:t> is so easy to use, as you will see in the demo, that they could even allow super users to personalize the screen for their department and then share it with the other people who will be using it. </a:t>
            </a:r>
          </a:p>
          <a:p>
            <a:r>
              <a:rPr lang="en-US" baseline="0" dirty="0" smtClean="0"/>
              <a:t>This screen is a cleaned up version of the SAP welcome screen. Notice there is no navigation tree, just colorful buttons with clear descriptions of the actions that they perform. </a:t>
            </a:r>
          </a:p>
          <a:p>
            <a:r>
              <a:rPr lang="en-US" baseline="0" dirty="0" smtClean="0"/>
              <a:t>Lets see how different functions within an organization would benefit from such a tool.</a:t>
            </a:r>
            <a:endParaRPr lang="en-US" dirty="0" smtClean="0"/>
          </a:p>
          <a:p>
            <a:r>
              <a:rPr lang="en-US" dirty="0" smtClean="0"/>
              <a:t>All changes were made without programming</a:t>
            </a:r>
            <a:r>
              <a:rPr lang="en-US" baseline="0" dirty="0" smtClean="0"/>
              <a:t> even a single line of code. The flavor can be operational within minutes.</a:t>
            </a:r>
          </a:p>
          <a:p>
            <a:endParaRPr lang="en-US" baseline="0" dirty="0" smtClean="0"/>
          </a:p>
          <a:p>
            <a:r>
              <a:rPr lang="en-US" baseline="0" dirty="0" smtClean="0"/>
              <a:t>SHOW DEMO HERE.</a:t>
            </a:r>
            <a:endParaRPr lang="en-US" dirty="0" smtClean="0"/>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42</a:t>
            </a:fld>
            <a:endParaRPr lang="de-DE" dirty="0"/>
          </a:p>
        </p:txBody>
      </p:sp>
    </p:spTree>
    <p:extLst>
      <p:ext uri="{BB962C8B-B14F-4D97-AF65-F5344CB8AC3E}">
        <p14:creationId xmlns:p14="http://schemas.microsoft.com/office/powerpoint/2010/main" val="4049057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44</a:t>
            </a:fld>
            <a:endParaRPr dirty="0">
              <a:solidFill>
                <a:prstClr val="black"/>
              </a:solidFill>
            </a:endParaRPr>
          </a:p>
        </p:txBody>
      </p:sp>
      <p:sp>
        <p:nvSpPr>
          <p:cNvPr id="5" name="Notes Placeholder 4"/>
          <p:cNvSpPr>
            <a:spLocks noGrp="1"/>
          </p:cNvSpPr>
          <p:nvPr>
            <p:ph type="body" sz="quarter" idx="11"/>
          </p:nvPr>
        </p:nvSpPr>
        <p:spPr/>
        <p:txBody>
          <a:bodyPr>
            <a:normAutofit/>
          </a:bodyPr>
          <a:lstStyle/>
          <a:p>
            <a:pPr>
              <a:spcBef>
                <a:spcPct val="0"/>
              </a:spcBef>
            </a:pPr>
            <a:r>
              <a:rPr lang="en-GB" b="0" dirty="0" smtClean="0"/>
              <a:t>All Application Lifecycle Management processes are supported by SAP Solution Manager and are stored in the Business Process Repository (BPR), a structured directory of business processes. </a:t>
            </a:r>
            <a:r>
              <a:rPr lang="en-GB" dirty="0" smtClean="0"/>
              <a:t>The ALM processes span the complete lifecycle of application management.</a:t>
            </a:r>
          </a:p>
          <a:p>
            <a:endParaRPr lang="en-GB" dirty="0" smtClean="0"/>
          </a:p>
          <a:p>
            <a:r>
              <a:rPr lang="en-GB" dirty="0" smtClean="0"/>
              <a:t>Here you see 11 core ALM processes defined by SAP. They include all activities required to run your business applications efficiently.</a:t>
            </a:r>
          </a:p>
          <a:p>
            <a:pPr lvl="0">
              <a:buNone/>
            </a:pPr>
            <a:r>
              <a:rPr lang="en-GB" dirty="0" smtClean="0"/>
              <a:t>There is no 1-1 relationship between ALM processes and ALM lifecycle phases. E.g., Solution Implementation starts with the collection of requirements (Requirements phase) and ends with go-live (Deploy phase). The operations phase includes the ALM processes Application Incident Management, Technical Operations, and Business Process Operations.</a:t>
            </a:r>
          </a:p>
        </p:txBody>
      </p:sp>
    </p:spTree>
    <p:extLst>
      <p:ext uri="{BB962C8B-B14F-4D97-AF65-F5344CB8AC3E}">
        <p14:creationId xmlns:p14="http://schemas.microsoft.com/office/powerpoint/2010/main" val="4050081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smtClean="0"/>
              <a:t>DEMO </a:t>
            </a:r>
            <a:r>
              <a:rPr lang="es-CO" dirty="0" err="1" smtClean="0"/>
              <a:t>Logon</a:t>
            </a:r>
            <a:r>
              <a:rPr lang="es-CO" dirty="0" smtClean="0"/>
              <a:t> con</a:t>
            </a:r>
            <a:r>
              <a:rPr lang="es-CO" baseline="0" dirty="0" smtClean="0"/>
              <a:t> usuario de la aplicación.</a:t>
            </a:r>
            <a:endParaRPr lang="es-CO"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48</a:t>
            </a:fld>
            <a:endParaRPr lang="de-DE" dirty="0"/>
          </a:p>
        </p:txBody>
      </p:sp>
    </p:spTree>
    <p:extLst>
      <p:ext uri="{BB962C8B-B14F-4D97-AF65-F5344CB8AC3E}">
        <p14:creationId xmlns:p14="http://schemas.microsoft.com/office/powerpoint/2010/main" val="125467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those who are looking to</a:t>
            </a:r>
            <a:r>
              <a:rPr lang="en-US" baseline="0" dirty="0" smtClean="0"/>
              <a:t> extend their Single Sign-On solution into the cloud or cover cross-company scenarios, single sign-on and identity federation based on the Security Assertion Markup Language (short SAML) provides a sound solution.</a:t>
            </a:r>
          </a:p>
          <a:p>
            <a:endParaRPr lang="en-US" baseline="0" dirty="0" smtClean="0"/>
          </a:p>
          <a:p>
            <a:r>
              <a:rPr lang="en-US" baseline="0" dirty="0" smtClean="0"/>
              <a:t>SAML is an internet standard that provides a </a:t>
            </a:r>
            <a:r>
              <a:rPr lang="en-US" b="0" baseline="0" dirty="0" smtClean="0"/>
              <a:t>highly</a:t>
            </a:r>
            <a:r>
              <a:rPr lang="en-US" baseline="0" dirty="0" smtClean="0"/>
              <a:t> flexible Single Sign-On technology that is </a:t>
            </a:r>
            <a:r>
              <a:rPr lang="en-US" b="0" baseline="0" dirty="0" smtClean="0"/>
              <a:t>especially</a:t>
            </a:r>
            <a:r>
              <a:rPr lang="en-US" baseline="0" dirty="0" smtClean="0"/>
              <a:t> well suited for cross-domain environments. </a:t>
            </a:r>
          </a:p>
          <a:p>
            <a:endParaRPr lang="en-US" baseline="0" dirty="0" smtClean="0"/>
          </a:p>
          <a:p>
            <a:r>
              <a:rPr lang="en-US" baseline="0" dirty="0" smtClean="0"/>
              <a:t>To implement this solution, you have to install the identity provider component of SAP NetWeaver Single Sign-On. Microsoft Active Directory, an LDAP server, or other login modules can be used for authentication in conjunction with the SAML token.</a:t>
            </a:r>
          </a:p>
          <a:p>
            <a:endParaRPr lang="en-US" baseline="0" dirty="0" smtClean="0"/>
          </a:p>
          <a:p>
            <a:r>
              <a:rPr lang="en-US" baseline="0" dirty="0" smtClean="0"/>
              <a:t>We recommend this scenario for extranet scenarios and companies that want to integrate partners into their business processes. </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49</a:t>
            </a:fld>
            <a:endParaRPr lang="de-DE" dirty="0"/>
          </a:p>
        </p:txBody>
      </p:sp>
    </p:spTree>
    <p:extLst>
      <p:ext uri="{BB962C8B-B14F-4D97-AF65-F5344CB8AC3E}">
        <p14:creationId xmlns:p14="http://schemas.microsoft.com/office/powerpoint/2010/main" val="954478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xfrm>
            <a:off x="530225" y="301625"/>
            <a:ext cx="5794375" cy="4346575"/>
          </a:xfrm>
          <a:ln/>
        </p:spPr>
      </p:sp>
      <p:sp>
        <p:nvSpPr>
          <p:cNvPr id="139267" name="Rectangle 3"/>
          <p:cNvSpPr>
            <a:spLocks noGrp="1" noChangeArrowheads="1"/>
          </p:cNvSpPr>
          <p:nvPr>
            <p:ph type="body" idx="1"/>
          </p:nvPr>
        </p:nvSpPr>
        <p:spPr>
          <a:xfrm>
            <a:off x="534229" y="4953000"/>
            <a:ext cx="5713448" cy="3635114"/>
          </a:xfrm>
          <a:noFill/>
          <a:ln w="9525"/>
        </p:spPr>
        <p:txBody>
          <a:bodyPr/>
          <a:lstStyle/>
          <a:p>
            <a:pPr marL="161993" indent="-161993"/>
            <a:r>
              <a:rPr lang="en-US" sz="900" dirty="0" smtClean="0">
                <a:latin typeface="Arial" pitchFamily="34" charset="0"/>
              </a:rPr>
              <a:t>In principle there are four target groups that may want to work with the AIS</a:t>
            </a:r>
          </a:p>
          <a:p>
            <a:pPr marL="540497" lvl="1" indent="-197819"/>
            <a:r>
              <a:rPr lang="en-US" sz="900" dirty="0" smtClean="0">
                <a:latin typeface="Arial" pitchFamily="34" charset="0"/>
              </a:rPr>
              <a:t>Internal auditor that works with the System-Audit and the business audit</a:t>
            </a:r>
          </a:p>
          <a:p>
            <a:pPr marL="540497" lvl="1" indent="-197819"/>
            <a:r>
              <a:rPr lang="en-US" sz="900" dirty="0" smtClean="0">
                <a:latin typeface="Arial" pitchFamily="34" charset="0"/>
              </a:rPr>
              <a:t>External auditor that works with the System-Audit and the business audit</a:t>
            </a:r>
          </a:p>
          <a:p>
            <a:pPr marL="540497" lvl="1" indent="-197819"/>
            <a:r>
              <a:rPr lang="en-US" sz="900" dirty="0" smtClean="0">
                <a:latin typeface="Arial" pitchFamily="34" charset="0"/>
              </a:rPr>
              <a:t>data security officer that works with the System-Audit and the business audit</a:t>
            </a:r>
          </a:p>
          <a:p>
            <a:pPr marL="540497" lvl="1" indent="-197819"/>
            <a:r>
              <a:rPr lang="en-US" sz="900" dirty="0" smtClean="0">
                <a:latin typeface="Arial" pitchFamily="34" charset="0"/>
              </a:rPr>
              <a:t>tax auditor that works only with a special part of the business Audit.</a:t>
            </a:r>
          </a:p>
          <a:p>
            <a:pPr marL="540497" lvl="1" indent="-197819"/>
            <a:endParaRPr lang="en-US" sz="900" dirty="0" smtClean="0">
              <a:latin typeface="Arial" pitchFamily="34" charset="0"/>
            </a:endParaRPr>
          </a:p>
          <a:p>
            <a:pPr marL="161993" indent="-161993"/>
            <a:r>
              <a:rPr lang="en-US" sz="900" dirty="0" smtClean="0">
                <a:latin typeface="Arial" pitchFamily="34" charset="0"/>
              </a:rPr>
              <a:t>The AIS is based on auditing standards and requirements of internal and external auditors. </a:t>
            </a:r>
          </a:p>
          <a:p>
            <a:pPr marL="161993" indent="-161993"/>
            <a:r>
              <a:rPr lang="en-US" sz="900" dirty="0" smtClean="0">
                <a:latin typeface="Arial" pitchFamily="34" charset="0"/>
              </a:rPr>
              <a:t>The general ledger is the object being studied, as a complete record of all accounting transactions. It represents the central and current components of accounting. A report of the individual procedures is available at any time in real time with        </a:t>
            </a:r>
            <a:br>
              <a:rPr lang="en-US" sz="900" dirty="0" smtClean="0">
                <a:latin typeface="Arial" pitchFamily="34" charset="0"/>
              </a:rPr>
            </a:br>
            <a:r>
              <a:rPr lang="en-US" sz="900" dirty="0" smtClean="0">
                <a:latin typeface="Arial" pitchFamily="34" charset="0"/>
              </a:rPr>
              <a:t>-</a:t>
            </a:r>
            <a:r>
              <a:rPr lang="de-DE" sz="900" dirty="0" smtClean="0">
                <a:latin typeface="Arial" pitchFamily="34" charset="0"/>
              </a:rPr>
              <a:t> </a:t>
            </a:r>
            <a:r>
              <a:rPr lang="en-US" sz="900" dirty="0" smtClean="0">
                <a:latin typeface="Arial" pitchFamily="34" charset="0"/>
              </a:rPr>
              <a:t>Balance sheet/ P&amp;L data, </a:t>
            </a:r>
            <a:br>
              <a:rPr lang="en-US" sz="900" dirty="0" smtClean="0">
                <a:latin typeface="Arial" pitchFamily="34" charset="0"/>
              </a:rPr>
            </a:br>
            <a:r>
              <a:rPr lang="en-US" sz="900" dirty="0" smtClean="0">
                <a:latin typeface="Arial" pitchFamily="34" charset="0"/>
              </a:rPr>
              <a:t>-</a:t>
            </a:r>
            <a:r>
              <a:rPr lang="de-DE" sz="900" dirty="0" smtClean="0">
                <a:latin typeface="Arial" pitchFamily="34" charset="0"/>
              </a:rPr>
              <a:t> </a:t>
            </a:r>
            <a:r>
              <a:rPr lang="en-US" sz="900" dirty="0" smtClean="0">
                <a:latin typeface="Arial" pitchFamily="34" charset="0"/>
              </a:rPr>
              <a:t>Accounts / transaction figures, </a:t>
            </a:r>
            <a:br>
              <a:rPr lang="en-US" sz="900" dirty="0" smtClean="0">
                <a:latin typeface="Arial" pitchFamily="34" charset="0"/>
              </a:rPr>
            </a:br>
            <a:r>
              <a:rPr lang="en-US" sz="900" dirty="0" smtClean="0">
                <a:latin typeface="Arial" pitchFamily="34" charset="0"/>
              </a:rPr>
              <a:t>-</a:t>
            </a:r>
            <a:r>
              <a:rPr lang="de-DE" sz="900" dirty="0" smtClean="0">
                <a:latin typeface="Arial" pitchFamily="34" charset="0"/>
              </a:rPr>
              <a:t> </a:t>
            </a:r>
            <a:r>
              <a:rPr lang="en-US" sz="900" dirty="0" smtClean="0">
                <a:latin typeface="Arial" pitchFamily="34" charset="0"/>
              </a:rPr>
              <a:t>line items, and processes.   </a:t>
            </a:r>
          </a:p>
          <a:p>
            <a:pPr marL="161993" indent="-161993"/>
            <a:r>
              <a:rPr lang="en-US" sz="900" dirty="0" smtClean="0">
                <a:latin typeface="Arial" pitchFamily="34" charset="0"/>
              </a:rPr>
              <a:t>AIS supports the top down view by offering a lot of drilldown reports</a:t>
            </a:r>
          </a:p>
          <a:p>
            <a:pPr marL="161993" indent="-161993"/>
            <a:r>
              <a:rPr lang="en-US" sz="900" dirty="0" smtClean="0">
                <a:latin typeface="Arial" pitchFamily="34" charset="0"/>
              </a:rPr>
              <a:t>SAP software is used throughout the world. While creating AIS, we have taken into consideration the auditing needs in the various countries and have met their needs as best as possible. The AIS is a audit toolbox and is not oriented to a single audit philosophy and therefore it can be used worldwide.</a:t>
            </a:r>
          </a:p>
          <a:p>
            <a:pPr marL="161993" indent="-161993"/>
            <a:endParaRPr lang="en-GB" sz="900" dirty="0" smtClean="0">
              <a:latin typeface="Arial" pitchFamily="34" charset="0"/>
            </a:endParaRPr>
          </a:p>
        </p:txBody>
      </p:sp>
    </p:spTree>
    <p:extLst>
      <p:ext uri="{BB962C8B-B14F-4D97-AF65-F5344CB8AC3E}">
        <p14:creationId xmlns:p14="http://schemas.microsoft.com/office/powerpoint/2010/main" val="3418039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w="9525"/>
        </p:spPr>
        <p:txBody>
          <a:bodyPr/>
          <a:lstStyle/>
          <a:p>
            <a:r>
              <a:rPr lang="en-US" smtClean="0">
                <a:latin typeface="Arial" pitchFamily="34" charset="0"/>
              </a:rPr>
              <a:t>This is a build slide. </a:t>
            </a:r>
          </a:p>
          <a:p>
            <a:r>
              <a:rPr lang="en-US" smtClean="0">
                <a:latin typeface="Arial" pitchFamily="34" charset="0"/>
              </a:rPr>
              <a:t>SAP data archiving reduces the SAP database size after the archiving occurs. The data reorganization process results in a smaller SAP footprint. SAP archiving securely stores the data archiving files on the archive server.</a:t>
            </a:r>
          </a:p>
          <a:p>
            <a:r>
              <a:rPr lang="en-US" smtClean="0">
                <a:latin typeface="Arial" pitchFamily="34" charset="0"/>
              </a:rPr>
              <a:t>Using the SAP Archiving solution in conjunction with SAP data archiving tools, customers can take control of growing storage costs. Customer have the ability to manage and control the growth and retention of critical business records by offloading them to the Archive Server. </a:t>
            </a:r>
          </a:p>
          <a:p>
            <a:r>
              <a:rPr lang="en-US" smtClean="0">
                <a:latin typeface="Arial" pitchFamily="34" charset="0"/>
              </a:rPr>
              <a:t>(The Archive Server is part of SAP Archiving by Open Text) and SAP Document Access by Open Text).</a:t>
            </a:r>
          </a:p>
          <a:p>
            <a:r>
              <a:rPr lang="en-US" smtClean="0">
                <a:latin typeface="Arial" pitchFamily="34" charset="0"/>
              </a:rPr>
              <a:t>SAP Archiving supports ADK archiving, print list, and outbound documents, as well as any associated or linked content, and supports retrieval using all SAP access methods to offline data.</a:t>
            </a:r>
          </a:p>
        </p:txBody>
      </p:sp>
    </p:spTree>
    <p:extLst>
      <p:ext uri="{BB962C8B-B14F-4D97-AF65-F5344CB8AC3E}">
        <p14:creationId xmlns:p14="http://schemas.microsoft.com/office/powerpoint/2010/main" val="20039822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fontAlgn="auto">
              <a:spcBef>
                <a:spcPts val="0"/>
              </a:spcBef>
              <a:spcAft>
                <a:spcPts val="0"/>
              </a:spcAft>
              <a:buClrTx/>
              <a:buSzTx/>
              <a:buFontTx/>
              <a:buNone/>
              <a:defRPr/>
            </a:pPr>
            <a:r>
              <a:rPr lang="en-US" sz="800" kern="0" dirty="0" smtClean="0">
                <a:solidFill>
                  <a:srgbClr val="F0AB00"/>
                </a:solidFill>
                <a:latin typeface="+mn-lt"/>
                <a:ea typeface="+mn-ea"/>
                <a:cs typeface="+mn-cs"/>
              </a:rPr>
              <a:t>Efficiently Combine Best Practice And Differentiating Processes</a:t>
            </a:r>
            <a:endParaRPr lang="de-DE" sz="800" kern="1200" dirty="0" smtClean="0">
              <a:solidFill>
                <a:schemeClr val="tx1"/>
              </a:solidFill>
              <a:latin typeface="+mn-lt"/>
              <a:ea typeface="+mn-ea"/>
              <a:cs typeface="+mn-cs"/>
            </a:endParaRPr>
          </a:p>
          <a:p>
            <a:pPr marL="184150" lvl="1" indent="-182563">
              <a:spcBef>
                <a:spcPts val="600"/>
              </a:spcBef>
              <a:buClr>
                <a:srgbClr val="FFC000"/>
              </a:buClr>
              <a:buSzPct val="85000"/>
              <a:buFont typeface="Arial" pitchFamily="34" charset="0"/>
              <a:buChar char="■"/>
              <a:defRPr/>
            </a:pPr>
            <a:r>
              <a:rPr lang="de-DE" sz="800" kern="1200" dirty="0" smtClean="0">
                <a:solidFill>
                  <a:schemeClr val="tx1"/>
                </a:solidFill>
                <a:latin typeface="+mn-lt"/>
                <a:ea typeface="+mn-ea"/>
                <a:cs typeface="+mn-cs"/>
              </a:rPr>
              <a:t>Improved responsiveness </a:t>
            </a:r>
            <a:r>
              <a:rPr lang="en-US" sz="800" dirty="0" smtClean="0">
                <a:latin typeface="+mn-lt"/>
              </a:rPr>
              <a:t>to changing business requirements</a:t>
            </a:r>
            <a:endParaRPr lang="de-DE" sz="800" kern="1200" dirty="0" smtClean="0">
              <a:solidFill>
                <a:schemeClr val="tx1"/>
              </a:solidFill>
              <a:latin typeface="+mn-lt"/>
              <a:ea typeface="+mn-ea"/>
              <a:cs typeface="+mn-cs"/>
            </a:endParaRPr>
          </a:p>
          <a:p>
            <a:pPr marL="184150" lvl="1" indent="-182563" algn="l">
              <a:spcBef>
                <a:spcPts val="600"/>
              </a:spcBef>
              <a:buClr>
                <a:srgbClr val="FFC000"/>
              </a:buClr>
              <a:buSzPct val="85000"/>
              <a:buFont typeface="Arial" pitchFamily="34" charset="0"/>
              <a:buChar char="■"/>
              <a:defRPr/>
            </a:pPr>
            <a:r>
              <a:rPr lang="de-DE" sz="800" kern="1200" dirty="0" smtClean="0">
                <a:solidFill>
                  <a:schemeClr val="tx1"/>
                </a:solidFill>
                <a:latin typeface="+mn-lt"/>
                <a:ea typeface="+mn-ea"/>
                <a:cs typeface="+mn-cs"/>
              </a:rPr>
              <a:t>Easily build composite apps </a:t>
            </a:r>
            <a:r>
              <a:rPr lang="de-DE" sz="800" dirty="0" smtClean="0">
                <a:latin typeface="+mn-lt"/>
              </a:rPr>
              <a:t>on top of core application processes </a:t>
            </a:r>
          </a:p>
          <a:p>
            <a:pPr marL="184150" lvl="1" indent="-182563" algn="l">
              <a:spcBef>
                <a:spcPts val="600"/>
              </a:spcBef>
              <a:buClr>
                <a:srgbClr val="FFC000"/>
              </a:buClr>
              <a:buSzPct val="85000"/>
              <a:buFont typeface="Arial" pitchFamily="34" charset="0"/>
              <a:buChar char="■"/>
              <a:defRPr/>
            </a:pPr>
            <a:r>
              <a:rPr lang="de-DE" sz="800" kern="1200" dirty="0" smtClean="0">
                <a:solidFill>
                  <a:schemeClr val="tx1"/>
                </a:solidFill>
                <a:latin typeface="+mn-lt"/>
                <a:ea typeface="+mn-ea"/>
                <a:cs typeface="+mn-cs"/>
              </a:rPr>
              <a:t>P</a:t>
            </a:r>
            <a:r>
              <a:rPr lang="en-US" sz="800" kern="1200" dirty="0" smtClean="0">
                <a:solidFill>
                  <a:schemeClr val="tx1"/>
                </a:solidFill>
                <a:latin typeface="+mn-lt"/>
                <a:ea typeface="+mn-ea"/>
                <a:cs typeface="+mn-cs"/>
              </a:rPr>
              <a:t>re-defined SOA artifacts </a:t>
            </a:r>
            <a:r>
              <a:rPr lang="en-US" sz="800" dirty="0" smtClean="0">
                <a:latin typeface="+mn-lt"/>
              </a:rPr>
              <a:t>for accelerated SOA projects + SOA design governance</a:t>
            </a:r>
          </a:p>
          <a:p>
            <a:pPr marL="184150" lvl="1" indent="-182563" algn="l">
              <a:spcBef>
                <a:spcPts val="600"/>
              </a:spcBef>
              <a:buClr>
                <a:srgbClr val="FFC000"/>
              </a:buClr>
              <a:buSzPct val="85000"/>
              <a:buFont typeface="Arial" pitchFamily="34" charset="0"/>
              <a:buChar char="■"/>
              <a:defRPr/>
            </a:pPr>
            <a:r>
              <a:rPr lang="en-US" sz="800" dirty="0" smtClean="0">
                <a:latin typeface="+mn-lt"/>
              </a:rPr>
              <a:t>Evolution to a </a:t>
            </a:r>
            <a:r>
              <a:rPr lang="en-US" sz="800" kern="1200" dirty="0" smtClean="0">
                <a:solidFill>
                  <a:schemeClr val="tx1"/>
                </a:solidFill>
                <a:latin typeface="+mn-lt"/>
                <a:ea typeface="+mn-ea"/>
                <a:cs typeface="+mn-cs"/>
              </a:rPr>
              <a:t>common process layer</a:t>
            </a:r>
          </a:p>
          <a:p>
            <a:pPr marL="184150" lvl="1" indent="-182563" algn="l">
              <a:spcBef>
                <a:spcPts val="600"/>
              </a:spcBef>
              <a:buClr>
                <a:srgbClr val="FFC000"/>
              </a:buClr>
              <a:buSzPct val="85000"/>
              <a:buNone/>
              <a:defRPr/>
            </a:pPr>
            <a:endParaRPr lang="en-US" sz="800" kern="1200" dirty="0" smtClean="0">
              <a:solidFill>
                <a:schemeClr val="tx1"/>
              </a:solidFill>
              <a:latin typeface="+mn-lt"/>
              <a:ea typeface="+mn-ea"/>
              <a:cs typeface="+mn-cs"/>
            </a:endParaRPr>
          </a:p>
          <a:p>
            <a:pPr marL="184150" lvl="1" indent="-182563" algn="l">
              <a:spcBef>
                <a:spcPts val="600"/>
              </a:spcBef>
              <a:buClr>
                <a:srgbClr val="FFC000"/>
              </a:buClr>
              <a:buSzPct val="85000"/>
              <a:buFontTx/>
              <a:buNone/>
              <a:defRPr/>
            </a:pPr>
            <a:r>
              <a:rPr lang="en-US" sz="800" kern="0" dirty="0" smtClean="0">
                <a:solidFill>
                  <a:srgbClr val="F0AB00"/>
                </a:solidFill>
                <a:latin typeface="+mn-lt"/>
              </a:rPr>
              <a:t>Increased Developer Productivity</a:t>
            </a:r>
          </a:p>
          <a:p>
            <a:pPr marL="184150" lvl="1" indent="-182563" algn="l">
              <a:spcBef>
                <a:spcPts val="600"/>
              </a:spcBef>
              <a:buClr>
                <a:srgbClr val="FFC000"/>
              </a:buClr>
              <a:buSzPct val="85000"/>
              <a:buFont typeface="Arial" pitchFamily="34" charset="0"/>
              <a:buChar char="■"/>
              <a:defRPr/>
            </a:pPr>
            <a:r>
              <a:rPr lang="en-US" sz="800" dirty="0" smtClean="0">
                <a:latin typeface="+mn-lt"/>
              </a:rPr>
              <a:t>Lowest cost of development through an </a:t>
            </a:r>
            <a:r>
              <a:rPr lang="en-US" sz="800" kern="1200" dirty="0" smtClean="0">
                <a:solidFill>
                  <a:schemeClr val="tx1"/>
                </a:solidFill>
                <a:latin typeface="+mn-lt"/>
                <a:ea typeface="+mn-ea"/>
                <a:cs typeface="+mn-cs"/>
              </a:rPr>
              <a:t>integrated composition environment</a:t>
            </a:r>
          </a:p>
          <a:p>
            <a:pPr marL="184150" lvl="1" indent="-182563" algn="l">
              <a:spcBef>
                <a:spcPts val="600"/>
              </a:spcBef>
              <a:buClr>
                <a:srgbClr val="FFC000"/>
              </a:buClr>
              <a:buSzPct val="85000"/>
              <a:buNone/>
              <a:defRPr/>
            </a:pPr>
            <a:endParaRPr lang="en-US" sz="800" kern="0" dirty="0" smtClean="0">
              <a:solidFill>
                <a:srgbClr val="F0AB00"/>
              </a:solidFill>
              <a:latin typeface="+mn-lt"/>
            </a:endParaRPr>
          </a:p>
          <a:p>
            <a:pPr marL="0" lvl="1" indent="1588" algn="l">
              <a:spcBef>
                <a:spcPct val="25000"/>
              </a:spcBef>
              <a:buClr>
                <a:srgbClr val="FFC000"/>
              </a:buClr>
              <a:buSzPct val="85000"/>
              <a:buNone/>
              <a:defRPr/>
            </a:pPr>
            <a:r>
              <a:rPr lang="en-US" sz="800" kern="0" dirty="0" smtClean="0">
                <a:solidFill>
                  <a:srgbClr val="F0AB00"/>
                </a:solidFill>
                <a:latin typeface="+mn-lt"/>
              </a:rPr>
              <a:t>Efficiently Integrate Heterogeneous Landscapes</a:t>
            </a:r>
          </a:p>
          <a:p>
            <a:pPr marL="184150" lvl="1" indent="-182563" algn="l">
              <a:spcBef>
                <a:spcPts val="600"/>
              </a:spcBef>
              <a:buClr>
                <a:srgbClr val="FFC000"/>
              </a:buClr>
              <a:buSzPct val="85000"/>
              <a:buFont typeface="Arial" pitchFamily="34" charset="0"/>
              <a:buChar char="■"/>
              <a:defRPr/>
            </a:pPr>
            <a:r>
              <a:rPr lang="en-US" sz="800" kern="1200" dirty="0" smtClean="0">
                <a:solidFill>
                  <a:srgbClr val="000000"/>
                </a:solidFill>
                <a:latin typeface="+mn-lt"/>
                <a:ea typeface="+mn-ea"/>
                <a:cs typeface="+mn-cs"/>
              </a:rPr>
              <a:t>One SOA middleware </a:t>
            </a:r>
            <a:r>
              <a:rPr lang="en-US" sz="800" dirty="0" smtClean="0">
                <a:solidFill>
                  <a:srgbClr val="000000"/>
                </a:solidFill>
                <a:latin typeface="+mn-lt"/>
              </a:rPr>
              <a:t>for efficient service-mediation and standards based integration of heterogeneous landscapes</a:t>
            </a:r>
          </a:p>
          <a:p>
            <a:pPr marL="184150" lvl="1" indent="-182563" algn="l">
              <a:spcBef>
                <a:spcPts val="600"/>
              </a:spcBef>
              <a:buClr>
                <a:srgbClr val="FFC000"/>
              </a:buClr>
              <a:buSzPct val="85000"/>
              <a:buFont typeface="Arial" pitchFamily="34" charset="0"/>
              <a:buChar char="■"/>
              <a:defRPr/>
            </a:pPr>
            <a:r>
              <a:rPr lang="de-DE" sz="800" kern="1200" dirty="0" smtClean="0">
                <a:solidFill>
                  <a:srgbClr val="000000"/>
                </a:solidFill>
                <a:latin typeface="+mn-lt"/>
                <a:ea typeface="+mn-ea"/>
                <a:cs typeface="+mn-cs"/>
              </a:rPr>
              <a:t>Integrated into SAP App Lifecycle Mgmt </a:t>
            </a:r>
            <a:r>
              <a:rPr lang="de-DE" sz="800" kern="0" dirty="0" smtClean="0">
                <a:solidFill>
                  <a:srgbClr val="000000"/>
                </a:solidFill>
                <a:latin typeface="+mn-lt"/>
              </a:rPr>
              <a:t>&amp; Operations</a:t>
            </a:r>
            <a:endParaRPr lang="de-DE" sz="800" kern="0" dirty="0" smtClean="0">
              <a:solidFill>
                <a:srgbClr val="000000"/>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57</a:t>
            </a:fld>
            <a:endParaRPr lang="de-DE" dirty="0"/>
          </a:p>
        </p:txBody>
      </p:sp>
    </p:spTree>
    <p:extLst>
      <p:ext uri="{BB962C8B-B14F-4D97-AF65-F5344CB8AC3E}">
        <p14:creationId xmlns:p14="http://schemas.microsoft.com/office/powerpoint/2010/main" val="3976466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231973D-88DD-4C6A-A4F8-610C91B17D29}" type="slidenum">
              <a:rPr lang="en-US" smtClean="0"/>
              <a:pPr/>
              <a:t>59</a:t>
            </a:fld>
            <a:endParaRPr lang="en-US"/>
          </a:p>
        </p:txBody>
      </p:sp>
    </p:spTree>
    <p:extLst>
      <p:ext uri="{BB962C8B-B14F-4D97-AF65-F5344CB8AC3E}">
        <p14:creationId xmlns:p14="http://schemas.microsoft.com/office/powerpoint/2010/main" val="2392207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800" baseline="0" noProof="0" dirty="0" smtClean="0"/>
              <a:t>This slide is aimed to introduce the business friendly process modeling perspective:</a:t>
            </a:r>
          </a:p>
          <a:p>
            <a:pPr marL="0" marR="0" indent="0" algn="l" defTabSz="914400" rtl="0" eaLnBrk="1" fontAlgn="base" latinLnBrk="0" hangingPunct="1">
              <a:lnSpc>
                <a:spcPct val="100000"/>
              </a:lnSpc>
              <a:spcBef>
                <a:spcPct val="0"/>
              </a:spcBef>
              <a:spcAft>
                <a:spcPct val="0"/>
              </a:spcAft>
              <a:buClrTx/>
              <a:buSzTx/>
              <a:buFontTx/>
              <a:buNone/>
              <a:tabLst/>
              <a:defRPr/>
            </a:pPr>
            <a:r>
              <a:rPr lang="en-US" sz="800" baseline="0" noProof="0" dirty="0" err="1" smtClean="0"/>
              <a:t>NetWeaver</a:t>
            </a:r>
            <a:r>
              <a:rPr lang="en-US" sz="800" baseline="0" noProof="0" dirty="0" smtClean="0"/>
              <a:t> BPM introduced a new Business Analyst perspective that allows </a:t>
            </a:r>
            <a:r>
              <a:rPr lang="en-US" sz="800" dirty="0" smtClean="0"/>
              <a:t>both business and IT to collaborate together in defining and mocking the business processes that want to be implemented and executed on a single metadata model. The different perspectives will only show and visualize what is relevant to each group of people. This directly impacts the productivity of both business analysts and developers. </a:t>
            </a:r>
          </a:p>
          <a:p>
            <a:pPr eaLnBrk="1" hangingPunct="1"/>
            <a:endParaRPr lang="en-US" altLang="ja-JP" sz="800" kern="1200" noProof="0" dirty="0" smtClean="0">
              <a:solidFill>
                <a:schemeClr val="tx1"/>
              </a:solidFill>
              <a:ea typeface="MS PGothic"/>
              <a:cs typeface="MS PGothic"/>
              <a:sym typeface="Wingdings" pitchFamily="2" charset="2"/>
            </a:endParaRPr>
          </a:p>
          <a:p>
            <a:r>
              <a:rPr lang="en-US" sz="800" b="1" baseline="0" noProof="0" dirty="0" smtClean="0"/>
              <a:t>Perspective „Process Modeling“:</a:t>
            </a:r>
          </a:p>
          <a:p>
            <a:pPr marL="290913" marR="0" lvl="1" indent="-270689" algn="l" defTabSz="914400" rtl="0" eaLnBrk="1" fontAlgn="auto" latinLnBrk="0" hangingPunct="1">
              <a:lnSpc>
                <a:spcPct val="100000"/>
              </a:lnSpc>
              <a:spcBef>
                <a:spcPts val="0"/>
              </a:spcBef>
              <a:spcAft>
                <a:spcPts val="0"/>
              </a:spcAft>
              <a:buClr>
                <a:schemeClr val="accent1"/>
              </a:buClr>
              <a:buSzPct val="80000"/>
              <a:buFont typeface="Wingdings" pitchFamily="2" charset="2"/>
              <a:buChar char="n"/>
              <a:tabLst>
                <a:tab pos="4572166" algn="l"/>
              </a:tabLst>
              <a:defRPr/>
            </a:pPr>
            <a:r>
              <a:rPr lang="en-US" altLang="ja-JP" sz="800" kern="1200" noProof="0" dirty="0" smtClean="0">
                <a:solidFill>
                  <a:schemeClr val="tx1"/>
                </a:solidFill>
                <a:ea typeface="MS PGothic"/>
                <a:cs typeface="MS PGothic"/>
                <a:sym typeface="Wingdings" pitchFamily="2" charset="2"/>
              </a:rPr>
              <a:t>Supports business analyst to model process in SAP </a:t>
            </a:r>
            <a:r>
              <a:rPr lang="en-US" altLang="ja-JP" sz="800" kern="1200" noProof="0" dirty="0" err="1" smtClean="0">
                <a:solidFill>
                  <a:schemeClr val="tx1"/>
                </a:solidFill>
                <a:ea typeface="MS PGothic"/>
                <a:cs typeface="MS PGothic"/>
                <a:sym typeface="Wingdings" pitchFamily="2" charset="2"/>
              </a:rPr>
              <a:t>NetWeaver</a:t>
            </a:r>
            <a:r>
              <a:rPr lang="en-US" altLang="ja-JP" sz="800" kern="1200" baseline="0" noProof="0" dirty="0" smtClean="0">
                <a:solidFill>
                  <a:schemeClr val="tx1"/>
                </a:solidFill>
                <a:ea typeface="MS PGothic"/>
                <a:cs typeface="MS PGothic"/>
                <a:sym typeface="Wingdings" pitchFamily="2" charset="2"/>
              </a:rPr>
              <a:t> CE. </a:t>
            </a:r>
            <a:endParaRPr lang="en-US" altLang="ja-JP" sz="800" kern="1200" noProof="0" dirty="0" smtClean="0">
              <a:solidFill>
                <a:schemeClr val="tx1"/>
              </a:solidFill>
              <a:ea typeface="MS PGothic"/>
              <a:cs typeface="MS PGothic"/>
              <a:sym typeface="Wingdings" pitchFamily="2" charset="2"/>
            </a:endParaRPr>
          </a:p>
          <a:p>
            <a:pPr marL="290913" marR="0" lvl="1" indent="-270689" algn="l" defTabSz="914400" rtl="0" eaLnBrk="1" fontAlgn="auto" latinLnBrk="0" hangingPunct="1">
              <a:lnSpc>
                <a:spcPct val="100000"/>
              </a:lnSpc>
              <a:spcBef>
                <a:spcPts val="0"/>
              </a:spcBef>
              <a:spcAft>
                <a:spcPts val="0"/>
              </a:spcAft>
              <a:buClr>
                <a:schemeClr val="accent1"/>
              </a:buClr>
              <a:buSzPct val="80000"/>
              <a:buFont typeface="Wingdings" pitchFamily="2" charset="2"/>
              <a:buChar char="n"/>
              <a:tabLst>
                <a:tab pos="4572166" algn="l"/>
              </a:tabLst>
              <a:defRPr/>
            </a:pPr>
            <a:r>
              <a:rPr lang="en-US" altLang="ja-JP" sz="800" kern="1200" baseline="0" noProof="0" dirty="0" smtClean="0">
                <a:solidFill>
                  <a:schemeClr val="tx1"/>
                </a:solidFill>
                <a:ea typeface="MS PGothic"/>
                <a:cs typeface="MS PGothic"/>
                <a:sym typeface="Wingdings" pitchFamily="2" charset="2"/>
              </a:rPr>
              <a:t>Business analyst is able to sketch/design the process flow. </a:t>
            </a:r>
          </a:p>
          <a:p>
            <a:pPr marL="290913" marR="0" lvl="1" indent="-270689" algn="l" defTabSz="914400" rtl="0" eaLnBrk="1" fontAlgn="auto" latinLnBrk="0" hangingPunct="1">
              <a:lnSpc>
                <a:spcPct val="100000"/>
              </a:lnSpc>
              <a:spcBef>
                <a:spcPts val="0"/>
              </a:spcBef>
              <a:spcAft>
                <a:spcPts val="0"/>
              </a:spcAft>
              <a:buClr>
                <a:schemeClr val="accent1"/>
              </a:buClr>
              <a:buSzPct val="80000"/>
              <a:buFont typeface="Wingdings" pitchFamily="2" charset="2"/>
              <a:buChar char="n"/>
              <a:tabLst>
                <a:tab pos="4572166" algn="l"/>
              </a:tabLst>
              <a:defRPr/>
            </a:pPr>
            <a:endParaRPr lang="en-US" sz="800" kern="1200" baseline="0" noProof="0" dirty="0" smtClean="0">
              <a:solidFill>
                <a:schemeClr val="tx1"/>
              </a:solidFill>
              <a:ea typeface="MS PGothic"/>
              <a:sym typeface="Wingdings" pitchFamily="2" charset="2"/>
            </a:endParaRPr>
          </a:p>
          <a:p>
            <a:r>
              <a:rPr lang="en-US" sz="800" b="1" baseline="0" noProof="0" dirty="0" smtClean="0"/>
              <a:t>Perspective „Process Development“:</a:t>
            </a:r>
          </a:p>
          <a:p>
            <a:pPr marL="290913" marR="0" lvl="1" indent="-270689" algn="l" defTabSz="914400" rtl="0" eaLnBrk="1" fontAlgn="auto" latinLnBrk="0" hangingPunct="1">
              <a:lnSpc>
                <a:spcPct val="100000"/>
              </a:lnSpc>
              <a:spcBef>
                <a:spcPts val="0"/>
              </a:spcBef>
              <a:spcAft>
                <a:spcPts val="0"/>
              </a:spcAft>
              <a:buClr>
                <a:schemeClr val="accent1"/>
              </a:buClr>
              <a:buSzPct val="80000"/>
              <a:buFont typeface="Wingdings" pitchFamily="2" charset="2"/>
              <a:buChar char="n"/>
              <a:tabLst>
                <a:tab pos="4572166" algn="l"/>
              </a:tabLst>
              <a:defRPr/>
            </a:pPr>
            <a:r>
              <a:rPr lang="en-US" altLang="ja-JP" sz="800" kern="1200" noProof="0" dirty="0" smtClean="0">
                <a:solidFill>
                  <a:schemeClr val="tx1"/>
                </a:solidFill>
                <a:ea typeface="MS PGothic"/>
                <a:cs typeface="MS PGothic"/>
                <a:sym typeface="Wingdings" pitchFamily="2" charset="2"/>
              </a:rPr>
              <a:t>Supports developers to implement,</a:t>
            </a:r>
            <a:r>
              <a:rPr lang="en-US" altLang="ja-JP" sz="800" kern="1200" baseline="0" noProof="0" dirty="0" smtClean="0">
                <a:solidFill>
                  <a:schemeClr val="tx1"/>
                </a:solidFill>
                <a:ea typeface="MS PGothic"/>
                <a:cs typeface="MS PGothic"/>
                <a:sym typeface="Wingdings" pitchFamily="2" charset="2"/>
              </a:rPr>
              <a:t> build and deploy the business process.</a:t>
            </a:r>
          </a:p>
          <a:p>
            <a:pPr marL="290913" marR="0" lvl="1" indent="-270689" algn="l" defTabSz="914400" rtl="0" eaLnBrk="1" fontAlgn="auto" latinLnBrk="0" hangingPunct="1">
              <a:lnSpc>
                <a:spcPct val="100000"/>
              </a:lnSpc>
              <a:spcBef>
                <a:spcPts val="0"/>
              </a:spcBef>
              <a:spcAft>
                <a:spcPts val="0"/>
              </a:spcAft>
              <a:buClr>
                <a:schemeClr val="accent1"/>
              </a:buClr>
              <a:buSzPct val="80000"/>
              <a:buFont typeface="Wingdings" pitchFamily="2" charset="2"/>
              <a:buNone/>
              <a:tabLst>
                <a:tab pos="4572166" algn="l"/>
              </a:tabLst>
              <a:defRPr/>
            </a:pPr>
            <a:endParaRPr lang="en-US" altLang="ja-JP" sz="800" kern="1200" baseline="0" noProof="0" dirty="0" smtClean="0">
              <a:solidFill>
                <a:schemeClr val="tx1"/>
              </a:solidFill>
              <a:ea typeface="MS PGothic"/>
              <a:cs typeface="MS PGothic"/>
              <a:sym typeface="Wingdings" pitchFamily="2" charset="2"/>
            </a:endParaRPr>
          </a:p>
          <a:p>
            <a:pPr eaLnBrk="1" hangingPunct="1">
              <a:spcBef>
                <a:spcPct val="0"/>
              </a:spcBef>
            </a:pPr>
            <a:r>
              <a:rPr lang="en-US" sz="800" baseline="0" noProof="0" dirty="0" smtClean="0"/>
              <a:t>The definition of the business process should start with a high level sequence of structured steps and use that as the contract to be implemented. That first look of the business process flow should not be altered or modified as this is the level of granularity understood by the business. IT can then use that as a starting point to create the extended and executable models by providing more details using </a:t>
            </a:r>
            <a:r>
              <a:rPr lang="en-US" sz="800" baseline="0" noProof="0" dirty="0" err="1" smtClean="0"/>
              <a:t>subflows</a:t>
            </a:r>
            <a:r>
              <a:rPr lang="en-US" sz="800" baseline="0" noProof="0" dirty="0" smtClean="0"/>
              <a:t> or different implementation assets where it is possible to define more details.</a:t>
            </a:r>
          </a:p>
          <a:p>
            <a:pPr eaLnBrk="1" hangingPunct="1">
              <a:spcBef>
                <a:spcPct val="0"/>
              </a:spcBef>
            </a:pPr>
            <a:endParaRPr lang="en-US" sz="800" baseline="0" noProof="0" dirty="0" smtClean="0"/>
          </a:p>
          <a:p>
            <a:pPr eaLnBrk="1" hangingPunct="1">
              <a:spcBef>
                <a:spcPct val="0"/>
              </a:spcBef>
            </a:pPr>
            <a:r>
              <a:rPr lang="en-US" sz="800" baseline="0" noProof="0" dirty="0" smtClean="0"/>
              <a:t>The 2 different perspectives provided in SAP </a:t>
            </a:r>
            <a:r>
              <a:rPr lang="en-US" sz="800" baseline="0" noProof="0" dirty="0" err="1" smtClean="0"/>
              <a:t>NetWeaver</a:t>
            </a:r>
            <a:r>
              <a:rPr lang="en-US" sz="800" baseline="0" noProof="0" dirty="0" smtClean="0"/>
              <a:t> Developer Studio addresses these main challenges and enable the sharing of the models improving visibility along the lifecycle of implementing business processes and a clear baseline of what is needed by the business community leading to less disconnects.</a:t>
            </a:r>
            <a:endParaRPr lang="en-US" altLang="ja-JP" sz="800" kern="1200" noProof="0" dirty="0" smtClean="0">
              <a:solidFill>
                <a:schemeClr val="tx1"/>
              </a:solidFill>
              <a:ea typeface="MS PGothic"/>
              <a:cs typeface="MS PGothic"/>
              <a:sym typeface="Wingdings" pitchFamily="2" charset="2"/>
            </a:endParaRPr>
          </a:p>
          <a:p>
            <a:pPr eaLnBrk="1" hangingPunct="1">
              <a:spcBef>
                <a:spcPct val="0"/>
              </a:spcBef>
            </a:pPr>
            <a:endParaRPr lang="en-US" sz="800" noProof="0" dirty="0" smtClean="0"/>
          </a:p>
        </p:txBody>
      </p:sp>
      <p:sp>
        <p:nvSpPr>
          <p:cNvPr id="4" name="Slide Number Placeholder 3"/>
          <p:cNvSpPr>
            <a:spLocks noGrp="1"/>
          </p:cNvSpPr>
          <p:nvPr>
            <p:ph type="sldNum" sz="quarter" idx="10"/>
          </p:nvPr>
        </p:nvSpPr>
        <p:spPr/>
        <p:txBody>
          <a:bodyPr/>
          <a:lstStyle/>
          <a:p>
            <a:fld id="{7D8C2C35-2B8A-446E-BEC0-FD36716C29AC}" type="slidenum">
              <a:rPr lang="de-DE" smtClean="0"/>
              <a:pPr/>
              <a:t>60</a:t>
            </a:fld>
            <a:endParaRPr lang="de-DE" dirty="0"/>
          </a:p>
        </p:txBody>
      </p:sp>
    </p:spTree>
    <p:extLst>
      <p:ext uri="{BB962C8B-B14F-4D97-AF65-F5344CB8AC3E}">
        <p14:creationId xmlns:p14="http://schemas.microsoft.com/office/powerpoint/2010/main" val="3084004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de-DE" sz="800" baseline="0" dirty="0" smtClean="0"/>
              <a:t>If customers want to do the </a:t>
            </a:r>
            <a:r>
              <a:rPr lang="de-DE" sz="800" b="1" baseline="0" dirty="0" smtClean="0"/>
              <a:t>process generic data reporting </a:t>
            </a:r>
            <a:r>
              <a:rPr lang="de-DE" sz="800" baseline="0" dirty="0" smtClean="0"/>
              <a:t>(How long does the process run, what‘s the average duration, how many processes/tasks are completed etc):</a:t>
            </a:r>
          </a:p>
          <a:p>
            <a:pPr marL="290913" marR="0" lvl="1" indent="-270689" algn="l" defTabSz="914400" rtl="0" eaLnBrk="1" fontAlgn="auto" latinLnBrk="0" hangingPunct="1">
              <a:lnSpc>
                <a:spcPct val="100000"/>
              </a:lnSpc>
              <a:spcBef>
                <a:spcPts val="0"/>
              </a:spcBef>
              <a:spcAft>
                <a:spcPts val="0"/>
              </a:spcAft>
              <a:buClr>
                <a:schemeClr val="accent1"/>
              </a:buClr>
              <a:buSzPct val="80000"/>
              <a:buFont typeface="Wingdings" pitchFamily="2" charset="2"/>
              <a:buChar char="n"/>
              <a:tabLst>
                <a:tab pos="4572166" algn="l"/>
              </a:tabLst>
              <a:defRPr/>
            </a:pPr>
            <a:r>
              <a:rPr kumimoji="0" lang="de-DE" sz="800" b="0" i="0" u="none" strike="noStrike" kern="1200" cap="none" spc="0" normalizeH="0" baseline="0" noProof="0" dirty="0" smtClean="0">
                <a:ln>
                  <a:noFill/>
                </a:ln>
                <a:solidFill>
                  <a:schemeClr val="tx1"/>
                </a:solidFill>
                <a:effectLst/>
                <a:uLnTx/>
                <a:uFillTx/>
                <a:latin typeface="+mn-lt"/>
                <a:ea typeface="+mn-ea"/>
                <a:cs typeface="+mn-cs"/>
              </a:rPr>
              <a:t>Datasources are delivered with SAP NetWeaver CE7.2</a:t>
            </a:r>
            <a:endParaRPr kumimoji="0" lang="en-US" sz="800" b="0" i="0" u="none" strike="noStrike" kern="1200" cap="none" spc="0" normalizeH="0" noProof="0" dirty="0" smtClean="0">
              <a:ln>
                <a:noFill/>
              </a:ln>
              <a:solidFill>
                <a:schemeClr val="tx1"/>
              </a:solidFill>
              <a:effectLst/>
              <a:uLnTx/>
              <a:uFillTx/>
              <a:latin typeface="+mn-lt"/>
              <a:ea typeface="+mn-ea"/>
              <a:cs typeface="+mn-cs"/>
            </a:endParaRPr>
          </a:p>
          <a:p>
            <a:pPr marL="290913" marR="0" lvl="1" indent="-270689" algn="l" defTabSz="914400" rtl="0" eaLnBrk="1" fontAlgn="auto" latinLnBrk="0" hangingPunct="1">
              <a:lnSpc>
                <a:spcPct val="100000"/>
              </a:lnSpc>
              <a:spcBef>
                <a:spcPts val="0"/>
              </a:spcBef>
              <a:spcAft>
                <a:spcPts val="0"/>
              </a:spcAft>
              <a:buClr>
                <a:schemeClr val="accent1"/>
              </a:buClr>
              <a:buSzPct val="80000"/>
              <a:buFont typeface="Wingdings" pitchFamily="2" charset="2"/>
              <a:buChar char="n"/>
              <a:tabLst>
                <a:tab pos="4572166" algn="l"/>
              </a:tabLst>
              <a:defRPr/>
            </a:pPr>
            <a:r>
              <a:rPr kumimoji="0" lang="en-US" sz="800" b="0" i="0" u="none" strike="noStrike" kern="1200" cap="none" spc="0" normalizeH="0" baseline="0" noProof="0" dirty="0" smtClean="0">
                <a:ln>
                  <a:noFill/>
                </a:ln>
                <a:solidFill>
                  <a:schemeClr val="tx1"/>
                </a:solidFill>
                <a:effectLst/>
                <a:uLnTx/>
                <a:uFillTx/>
                <a:latin typeface="+mn-lt"/>
                <a:ea typeface="+mn-ea"/>
                <a:cs typeface="+mn-cs"/>
              </a:rPr>
              <a:t>They can use visual composer to build your own Dashboard based on these standard delivered </a:t>
            </a:r>
            <a:r>
              <a:rPr kumimoji="0" lang="en-US" sz="800" b="0" i="0" u="none" strike="noStrike" kern="1200" cap="none" spc="0" normalizeH="0" baseline="0" noProof="0" dirty="0" err="1" smtClean="0">
                <a:ln>
                  <a:noFill/>
                </a:ln>
                <a:solidFill>
                  <a:schemeClr val="tx1"/>
                </a:solidFill>
                <a:effectLst/>
                <a:uLnTx/>
                <a:uFillTx/>
                <a:latin typeface="+mn-lt"/>
                <a:ea typeface="+mn-ea"/>
                <a:cs typeface="+mn-cs"/>
              </a:rPr>
              <a:t>DataSources</a:t>
            </a:r>
            <a:r>
              <a:rPr kumimoji="0" lang="en-US" sz="800" b="0" i="0" u="none" strike="noStrike" kern="1200" cap="none" spc="0" normalizeH="0" baseline="0" noProof="0" dirty="0" smtClean="0">
                <a:ln>
                  <a:noFill/>
                </a:ln>
                <a:solidFill>
                  <a:schemeClr val="tx1"/>
                </a:solidFill>
                <a:effectLst/>
                <a:uLnTx/>
                <a:uFillTx/>
                <a:latin typeface="+mn-lt"/>
                <a:ea typeface="+mn-ea"/>
                <a:cs typeface="+mn-cs"/>
              </a:rPr>
              <a:t>.</a:t>
            </a:r>
          </a:p>
          <a:p>
            <a:pPr marL="290913" marR="0" lvl="1" indent="-270689" algn="l" defTabSz="914400" rtl="0" eaLnBrk="1" fontAlgn="auto" latinLnBrk="0" hangingPunct="1">
              <a:lnSpc>
                <a:spcPct val="100000"/>
              </a:lnSpc>
              <a:spcBef>
                <a:spcPts val="0"/>
              </a:spcBef>
              <a:spcAft>
                <a:spcPts val="0"/>
              </a:spcAft>
              <a:buClr>
                <a:schemeClr val="accent1"/>
              </a:buClr>
              <a:buSzPct val="80000"/>
              <a:buFont typeface="Wingdings" pitchFamily="2" charset="2"/>
              <a:buChar char="n"/>
              <a:tabLst>
                <a:tab pos="4572166" algn="l"/>
              </a:tabLst>
              <a:defRPr/>
            </a:pPr>
            <a:r>
              <a:rPr kumimoji="0" lang="de-DE" sz="800" b="0" i="0" u="none" strike="noStrike" kern="1200" cap="none" spc="0" normalizeH="0" baseline="0" noProof="0" dirty="0" smtClean="0">
                <a:ln>
                  <a:noFill/>
                </a:ln>
                <a:solidFill>
                  <a:schemeClr val="tx1"/>
                </a:solidFill>
                <a:effectLst/>
                <a:uLnTx/>
                <a:uFillTx/>
                <a:latin typeface="+mn-lt"/>
                <a:ea typeface="+mn-ea"/>
                <a:cs typeface="+mn-cs"/>
              </a:rPr>
              <a:t>There are 6 example dashboards which can be downloaded via SDN: </a:t>
            </a:r>
            <a:r>
              <a:rPr lang="en-GB" sz="800" u="sng" dirty="0" smtClean="0">
                <a:hlinkClick r:id="rId3"/>
              </a:rPr>
              <a:t>http://www.sdn.sap.com/irj/scn/weblogs?blog=/pub/wlg/18216</a:t>
            </a:r>
            <a:endParaRPr lang="en-GB" sz="800" u="sng" dirty="0" smtClean="0"/>
          </a:p>
          <a:p>
            <a:pPr marL="290913" marR="0" lvl="1" indent="-270689" algn="l" defTabSz="914400" rtl="0" eaLnBrk="1" fontAlgn="auto" latinLnBrk="0" hangingPunct="1">
              <a:lnSpc>
                <a:spcPct val="100000"/>
              </a:lnSpc>
              <a:spcBef>
                <a:spcPts val="0"/>
              </a:spcBef>
              <a:spcAft>
                <a:spcPts val="0"/>
              </a:spcAft>
              <a:buClr>
                <a:schemeClr val="accent1"/>
              </a:buClr>
              <a:buSzPct val="80000"/>
              <a:buFont typeface="Wingdings" pitchFamily="2" charset="2"/>
              <a:buNone/>
              <a:tabLst>
                <a:tab pos="4572166" algn="l"/>
              </a:tabLst>
              <a:defRPr/>
            </a:pPr>
            <a:endParaRPr kumimoji="0" lang="de-DE" sz="800" b="0" i="0" u="none" strike="noStrike" kern="1200" cap="none" spc="0" normalizeH="0" baseline="0" noProof="0" dirty="0" smtClean="0">
              <a:ln>
                <a:noFill/>
              </a:ln>
              <a:solidFill>
                <a:schemeClr val="tx1"/>
              </a:solidFill>
              <a:effectLst/>
              <a:uLnTx/>
              <a:uFillTx/>
              <a:latin typeface="+mn-lt"/>
              <a:ea typeface="+mn-ea"/>
              <a:cs typeface="+mn-cs"/>
            </a:endParaRPr>
          </a:p>
          <a:p>
            <a:r>
              <a:rPr lang="de-DE" sz="800" baseline="0" dirty="0" smtClean="0"/>
              <a:t>If customers want to do the </a:t>
            </a:r>
            <a:r>
              <a:rPr lang="de-DE" sz="800" b="1" baseline="0" dirty="0" smtClean="0"/>
              <a:t>process specific data reporting </a:t>
            </a:r>
            <a:r>
              <a:rPr lang="de-DE" sz="800" baseline="0" dirty="0" smtClean="0"/>
              <a:t>(sales org, material number, customer account number etc):</a:t>
            </a:r>
          </a:p>
          <a:p>
            <a:pPr marL="290913" marR="0" lvl="1" indent="-270689" algn="l" defTabSz="914400" rtl="0" eaLnBrk="1" fontAlgn="auto" latinLnBrk="0" hangingPunct="1">
              <a:lnSpc>
                <a:spcPct val="100000"/>
              </a:lnSpc>
              <a:spcBef>
                <a:spcPts val="0"/>
              </a:spcBef>
              <a:spcAft>
                <a:spcPts val="0"/>
              </a:spcAft>
              <a:buClr>
                <a:schemeClr val="accent1"/>
              </a:buClr>
              <a:buSzPct val="80000"/>
              <a:buFont typeface="Wingdings" pitchFamily="2" charset="2"/>
              <a:buChar char="n"/>
              <a:tabLst>
                <a:tab pos="4572166" algn="l"/>
              </a:tabLst>
              <a:defRPr/>
            </a:pPr>
            <a:r>
              <a:rPr kumimoji="0" lang="de-DE" sz="800" b="0" i="0" u="none" strike="noStrike" kern="1200" cap="none" spc="0" normalizeH="0" baseline="0" noProof="0" dirty="0" smtClean="0">
                <a:ln>
                  <a:noFill/>
                </a:ln>
                <a:solidFill>
                  <a:schemeClr val="tx1"/>
                </a:solidFill>
                <a:effectLst/>
                <a:uLnTx/>
                <a:uFillTx/>
                <a:latin typeface="+mn-lt"/>
                <a:ea typeface="+mn-ea"/>
                <a:cs typeface="+mn-cs"/>
              </a:rPr>
              <a:t>They need to model an explicit </a:t>
            </a:r>
            <a:r>
              <a:rPr kumimoji="0" lang="de-DE" sz="800" b="1" i="0" u="none" strike="noStrike" kern="1200" cap="none" spc="0" normalizeH="0" baseline="0" noProof="0" dirty="0" smtClean="0">
                <a:ln>
                  <a:noFill/>
                </a:ln>
                <a:solidFill>
                  <a:schemeClr val="tx1"/>
                </a:solidFill>
                <a:effectLst/>
                <a:uLnTx/>
                <a:uFillTx/>
                <a:latin typeface="+mn-lt"/>
                <a:ea typeface="+mn-ea"/>
                <a:cs typeface="+mn-cs"/>
              </a:rPr>
              <a:t>Reporting Activity </a:t>
            </a:r>
            <a:r>
              <a:rPr kumimoji="0" lang="de-DE" sz="800" b="0" i="0" u="none" strike="noStrike" kern="1200" cap="none" spc="0" normalizeH="0" baseline="0" noProof="0" dirty="0" smtClean="0">
                <a:ln>
                  <a:noFill/>
                </a:ln>
                <a:solidFill>
                  <a:schemeClr val="tx1"/>
                </a:solidFill>
                <a:effectLst/>
                <a:uLnTx/>
                <a:uFillTx/>
                <a:latin typeface="+mn-lt"/>
                <a:ea typeface="+mn-ea"/>
                <a:cs typeface="+mn-cs"/>
              </a:rPr>
              <a:t>in process flow.</a:t>
            </a:r>
            <a:endParaRPr kumimoji="0" lang="en-US" sz="800" b="0" i="0" u="none" strike="noStrike" kern="1200" cap="none" spc="0" normalizeH="0" noProof="0" dirty="0" smtClean="0">
              <a:ln>
                <a:noFill/>
              </a:ln>
              <a:solidFill>
                <a:schemeClr val="tx1"/>
              </a:solidFill>
              <a:effectLst/>
              <a:uLnTx/>
              <a:uFillTx/>
              <a:latin typeface="+mn-lt"/>
              <a:ea typeface="+mn-ea"/>
              <a:cs typeface="+mn-cs"/>
            </a:endParaRPr>
          </a:p>
          <a:p>
            <a:pPr marL="290913" marR="0" lvl="1" indent="-270689" algn="l" defTabSz="914400" rtl="0" eaLnBrk="1" fontAlgn="auto" latinLnBrk="0" hangingPunct="1">
              <a:lnSpc>
                <a:spcPct val="100000"/>
              </a:lnSpc>
              <a:spcBef>
                <a:spcPts val="0"/>
              </a:spcBef>
              <a:spcAft>
                <a:spcPts val="0"/>
              </a:spcAft>
              <a:buClr>
                <a:schemeClr val="accent1"/>
              </a:buClr>
              <a:buSzPct val="80000"/>
              <a:buFont typeface="Wingdings" pitchFamily="2" charset="2"/>
              <a:buChar char="n"/>
              <a:tabLst>
                <a:tab pos="4572166" algn="l"/>
              </a:tabLst>
              <a:defRPr/>
            </a:pPr>
            <a:r>
              <a:rPr kumimoji="0" lang="en-US" sz="800" b="0" i="0" u="none" strike="noStrike" kern="1200" cap="none" spc="0" normalizeH="0" baseline="0" noProof="0" dirty="0" smtClean="0">
                <a:ln>
                  <a:noFill/>
                </a:ln>
                <a:solidFill>
                  <a:schemeClr val="tx1"/>
                </a:solidFill>
                <a:effectLst/>
                <a:uLnTx/>
                <a:uFillTx/>
                <a:latin typeface="+mn-lt"/>
                <a:ea typeface="+mn-ea"/>
                <a:cs typeface="+mn-cs"/>
              </a:rPr>
              <a:t>Based on the process context they need to define a </a:t>
            </a:r>
            <a:r>
              <a:rPr kumimoji="0" lang="en-US" sz="800" b="0" i="0" u="none" strike="noStrike" kern="1200" cap="none" spc="0" normalizeH="0" baseline="0" noProof="0" dirty="0" err="1" smtClean="0">
                <a:ln>
                  <a:noFill/>
                </a:ln>
                <a:solidFill>
                  <a:schemeClr val="tx1"/>
                </a:solidFill>
                <a:effectLst/>
                <a:uLnTx/>
                <a:uFillTx/>
                <a:latin typeface="+mn-lt"/>
                <a:ea typeface="+mn-ea"/>
                <a:cs typeface="+mn-cs"/>
              </a:rPr>
              <a:t>DataSource</a:t>
            </a:r>
            <a:r>
              <a:rPr kumimoji="0" lang="en-US" sz="800" b="0" i="0" u="none" strike="noStrike" kern="1200" cap="none" spc="0" normalizeH="0" baseline="0" noProof="0" dirty="0" smtClean="0">
                <a:ln>
                  <a:noFill/>
                </a:ln>
                <a:solidFill>
                  <a:schemeClr val="tx1"/>
                </a:solidFill>
                <a:effectLst/>
                <a:uLnTx/>
                <a:uFillTx/>
                <a:latin typeface="+mn-lt"/>
                <a:ea typeface="+mn-ea"/>
                <a:cs typeface="+mn-cs"/>
              </a:rPr>
              <a:t> which represents the Reporting Activity in runtime.</a:t>
            </a:r>
          </a:p>
          <a:p>
            <a:pPr marL="290913" marR="0" lvl="1" indent="-270689" algn="l" defTabSz="914400" rtl="0" eaLnBrk="1" fontAlgn="auto" latinLnBrk="0" hangingPunct="1">
              <a:lnSpc>
                <a:spcPct val="100000"/>
              </a:lnSpc>
              <a:spcBef>
                <a:spcPts val="0"/>
              </a:spcBef>
              <a:spcAft>
                <a:spcPts val="0"/>
              </a:spcAft>
              <a:buClr>
                <a:schemeClr val="accent1"/>
              </a:buClr>
              <a:buSzPct val="80000"/>
              <a:buFont typeface="Wingdings" pitchFamily="2" charset="2"/>
              <a:buChar char="n"/>
              <a:tabLst>
                <a:tab pos="4572166" algn="l"/>
              </a:tabLst>
              <a:defRPr/>
            </a:pPr>
            <a:r>
              <a:rPr kumimoji="0" lang="de-DE" sz="800" b="0" i="0" u="none" strike="noStrike" kern="1200" cap="none" spc="0" normalizeH="0" baseline="0" noProof="0" dirty="0" smtClean="0">
                <a:ln>
                  <a:noFill/>
                </a:ln>
                <a:solidFill>
                  <a:schemeClr val="tx1"/>
                </a:solidFill>
                <a:effectLst/>
                <a:uLnTx/>
                <a:uFillTx/>
                <a:latin typeface="+mn-lt"/>
                <a:ea typeface="+mn-ea"/>
                <a:cs typeface="+mn-cs"/>
              </a:rPr>
              <a:t>After they have deployed the process, the datasource will be available on the server.</a:t>
            </a:r>
          </a:p>
          <a:p>
            <a:pPr marL="290913" marR="0" lvl="1" indent="-270689" algn="l" defTabSz="914400" rtl="0" eaLnBrk="1" fontAlgn="auto" latinLnBrk="0" hangingPunct="1">
              <a:lnSpc>
                <a:spcPct val="100000"/>
              </a:lnSpc>
              <a:spcBef>
                <a:spcPts val="0"/>
              </a:spcBef>
              <a:spcAft>
                <a:spcPts val="0"/>
              </a:spcAft>
              <a:buClr>
                <a:schemeClr val="accent1"/>
              </a:buClr>
              <a:buSzPct val="80000"/>
              <a:buFont typeface="Wingdings" pitchFamily="2" charset="2"/>
              <a:buChar char="n"/>
              <a:tabLst>
                <a:tab pos="4572166" algn="l"/>
              </a:tabLst>
              <a:defRPr/>
            </a:pPr>
            <a:r>
              <a:rPr kumimoji="0" lang="de-DE" sz="800" b="0" i="0" u="none" strike="noStrike" kern="1200" cap="none" spc="0" normalizeH="0" baseline="0" noProof="0" dirty="0" smtClean="0">
                <a:ln>
                  <a:noFill/>
                </a:ln>
                <a:solidFill>
                  <a:schemeClr val="tx1"/>
                </a:solidFill>
                <a:effectLst/>
                <a:uLnTx/>
                <a:uFillTx/>
                <a:latin typeface="+mn-lt"/>
                <a:ea typeface="+mn-ea"/>
                <a:cs typeface="+mn-cs"/>
              </a:rPr>
              <a:t>They can use visual composer or SAP NetWeaver BW to build reports/Dashboards based on these DataSources which include the process specific context data.</a:t>
            </a:r>
          </a:p>
          <a:p>
            <a:endParaRPr lang="de-DE" sz="800" dirty="0" smtClean="0"/>
          </a:p>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61</a:t>
            </a:fld>
            <a:endParaRPr lang="de-DE" dirty="0"/>
          </a:p>
        </p:txBody>
      </p:sp>
    </p:spTree>
    <p:extLst>
      <p:ext uri="{BB962C8B-B14F-4D97-AF65-F5344CB8AC3E}">
        <p14:creationId xmlns:p14="http://schemas.microsoft.com/office/powerpoint/2010/main" val="100044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69</a:t>
            </a:fld>
            <a:endParaRPr lang="de-DE" dirty="0"/>
          </a:p>
        </p:txBody>
      </p:sp>
      <p:sp>
        <p:nvSpPr>
          <p:cNvPr id="15" name="Slide Image Placeholder 14"/>
          <p:cNvSpPr>
            <a:spLocks noGrp="1" noRot="1" noChangeAspect="1"/>
          </p:cNvSpPr>
          <p:nvPr>
            <p:ph type="sldImg"/>
          </p:nvPr>
        </p:nvSpPr>
        <p:spPr/>
      </p:sp>
      <p:sp>
        <p:nvSpPr>
          <p:cNvPr id="16" name="Notes Placeholder 15"/>
          <p:cNvSpPr>
            <a:spLocks noGrp="1"/>
          </p:cNvSpPr>
          <p:nvPr>
            <p:ph type="body" idx="1"/>
          </p:nvPr>
        </p:nvSpPr>
        <p:spPr/>
        <p:txBody>
          <a:bodyPr>
            <a:normAutofit/>
          </a:bodyPr>
          <a:lstStyle/>
          <a:p>
            <a:endParaRPr lang="de-DE" dirty="0"/>
          </a:p>
        </p:txBody>
      </p:sp>
    </p:spTree>
    <p:extLst>
      <p:ext uri="{BB962C8B-B14F-4D97-AF65-F5344CB8AC3E}">
        <p14:creationId xmlns:p14="http://schemas.microsoft.com/office/powerpoint/2010/main" val="2926909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smtClean="0"/>
              <a:t>[Noel]</a:t>
            </a:r>
          </a:p>
          <a:p>
            <a:r>
              <a:rPr lang="es-AR" dirty="0" smtClean="0"/>
              <a:t>SAP HANA es similar a cuando se hace un buen </a:t>
            </a:r>
            <a:r>
              <a:rPr lang="es-AR" dirty="0" err="1" smtClean="0"/>
              <a:t>cocktail</a:t>
            </a:r>
            <a:r>
              <a:rPr lang="es-AR" dirty="0" smtClean="0"/>
              <a:t> o trago, es el resultado de combinar elementos existentes para lograr</a:t>
            </a:r>
            <a:r>
              <a:rPr lang="es-AR" baseline="0" dirty="0" smtClean="0"/>
              <a:t> algo mejor.</a:t>
            </a:r>
          </a:p>
          <a:p>
            <a:r>
              <a:rPr lang="es-AR" baseline="0" dirty="0" smtClean="0"/>
              <a:t>En el caso de un </a:t>
            </a:r>
            <a:r>
              <a:rPr lang="es-AR" baseline="0" dirty="0" err="1" smtClean="0"/>
              <a:t>cocktail</a:t>
            </a:r>
            <a:r>
              <a:rPr lang="es-AR" baseline="0" dirty="0" smtClean="0"/>
              <a:t> es mezclar los ingredientes y bebidas en su justa proporción.</a:t>
            </a:r>
          </a:p>
          <a:p>
            <a:r>
              <a:rPr lang="es-AR" baseline="0" dirty="0" smtClean="0"/>
              <a:t>HANA es el resultado de tecnologías innovadoras tanto de HW como de SW que ya existían, y que se </a:t>
            </a:r>
            <a:r>
              <a:rPr lang="es-AR" baseline="0" dirty="0" err="1" smtClean="0"/>
              <a:t>combinaro</a:t>
            </a:r>
            <a:r>
              <a:rPr lang="es-AR" baseline="0" dirty="0" smtClean="0"/>
              <a:t> para lograr una tecnología aún mejor.</a:t>
            </a:r>
            <a:endParaRPr lang="es-AR"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724764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rtl="0"/>
            <a:r>
              <a:rPr lang="en-US" sz="2800" b="0" i="0" u="none" strike="noStrike" kern="1200" baseline="0" dirty="0" smtClean="0">
                <a:solidFill>
                  <a:srgbClr val="000000"/>
                </a:solidFill>
                <a:latin typeface="+mn-lt"/>
              </a:rPr>
              <a:t>	</a:t>
            </a:r>
          </a:p>
          <a:p>
            <a:pPr rtl="0"/>
            <a:r>
              <a:rPr lang="en-US" sz="2800" b="0" i="0" u="none" strike="noStrike" kern="1200" baseline="0" dirty="0" smtClean="0">
                <a:solidFill>
                  <a:srgbClr val="F79217"/>
                </a:solidFill>
                <a:latin typeface="+mn-lt"/>
              </a:rPr>
              <a:t>S4HANA</a:t>
            </a:r>
            <a:r>
              <a:rPr lang="en-US" sz="2800" b="0" i="0" u="none" strike="noStrike" kern="1200" baseline="0" dirty="0" smtClean="0">
                <a:solidFill>
                  <a:srgbClr val="000000"/>
                </a:solidFill>
                <a:latin typeface="+mn-lt"/>
              </a:rPr>
              <a:t> is the </a:t>
            </a:r>
            <a:r>
              <a:rPr lang="en-US" sz="2800" b="0" i="0" u="none" strike="noStrike" kern="1200" baseline="0" dirty="0" smtClean="0">
                <a:solidFill>
                  <a:srgbClr val="F79217"/>
                </a:solidFill>
                <a:latin typeface="+mn-lt"/>
              </a:rPr>
              <a:t>Software</a:t>
            </a:r>
            <a:r>
              <a:rPr lang="en-US" sz="2800" b="0" i="0" u="none" strike="noStrike" kern="1200" baseline="0" dirty="0" smtClean="0">
                <a:solidFill>
                  <a:srgbClr val="000000"/>
                </a:solidFill>
                <a:latin typeface="+mn-lt"/>
              </a:rPr>
              <a:t> for the </a:t>
            </a:r>
            <a:r>
              <a:rPr lang="en-US" sz="2800" b="0" i="0" u="none" strike="noStrike" kern="1200" baseline="0" dirty="0" smtClean="0">
                <a:solidFill>
                  <a:srgbClr val="F79217"/>
                </a:solidFill>
                <a:latin typeface="+mn-lt"/>
              </a:rPr>
              <a:t>future</a:t>
            </a:r>
            <a:endParaRPr lang="en-US" sz="2800" b="0" i="0" u="none" strike="noStrike" kern="1200" baseline="0" dirty="0" smtClean="0">
              <a:solidFill>
                <a:srgbClr val="000000"/>
              </a:solidFill>
              <a:latin typeface="+mn-lt"/>
            </a:endParaRPr>
          </a:p>
          <a:p>
            <a:pPr rtl="0"/>
            <a:r>
              <a:rPr lang="en-US" sz="2800" b="0" i="0" u="none" strike="noStrike" kern="1200" baseline="0" dirty="0" smtClean="0">
                <a:solidFill>
                  <a:srgbClr val="000000"/>
                </a:solidFill>
                <a:latin typeface="+mn-lt"/>
              </a:rPr>
              <a:t>For every type of data </a:t>
            </a:r>
            <a:r>
              <a:rPr lang="en-US" sz="2800" b="0" i="0" u="none" strike="noStrike" kern="1200" baseline="0" dirty="0" smtClean="0">
                <a:solidFill>
                  <a:srgbClr val="F79217"/>
                </a:solidFill>
                <a:latin typeface="+mn-lt"/>
              </a:rPr>
              <a:t>big</a:t>
            </a:r>
            <a:r>
              <a:rPr lang="en-US" sz="2800" b="0" i="0" u="none" strike="noStrike" kern="1200" baseline="0" dirty="0" smtClean="0">
                <a:solidFill>
                  <a:srgbClr val="000000"/>
                </a:solidFill>
                <a:latin typeface="+mn-lt"/>
              </a:rPr>
              <a:t> </a:t>
            </a:r>
            <a:r>
              <a:rPr lang="en-US" sz="2800" b="0" i="0" u="none" strike="noStrike" kern="1200" baseline="0" dirty="0" smtClean="0">
                <a:solidFill>
                  <a:srgbClr val="F79217"/>
                </a:solidFill>
                <a:latin typeface="+mn-lt"/>
              </a:rPr>
              <a:t>data</a:t>
            </a:r>
            <a:r>
              <a:rPr lang="en-US" sz="2800" b="0" i="0" u="none" strike="noStrike" kern="1200" baseline="0" dirty="0" smtClean="0">
                <a:solidFill>
                  <a:srgbClr val="000000"/>
                </a:solidFill>
                <a:latin typeface="+mn-lt"/>
              </a:rPr>
              <a:t> and </a:t>
            </a:r>
            <a:r>
              <a:rPr lang="en-US" sz="2800" b="0" i="0" u="none" strike="noStrike" kern="1200" baseline="0" dirty="0" smtClean="0">
                <a:solidFill>
                  <a:srgbClr val="F79217"/>
                </a:solidFill>
                <a:latin typeface="+mn-lt"/>
              </a:rPr>
              <a:t>agility</a:t>
            </a:r>
            <a:r>
              <a:rPr lang="en-US" sz="2800" b="0" i="0" u="none" strike="noStrike" kern="1200" baseline="0" dirty="0" smtClean="0">
                <a:solidFill>
                  <a:srgbClr val="000000"/>
                </a:solidFill>
                <a:latin typeface="+mn-lt"/>
              </a:rPr>
              <a:t> – completely </a:t>
            </a:r>
            <a:r>
              <a:rPr lang="en-US" sz="2800" b="0" i="0" u="none" strike="noStrike" kern="1200" baseline="0" dirty="0" smtClean="0">
                <a:solidFill>
                  <a:srgbClr val="F79217"/>
                </a:solidFill>
                <a:latin typeface="+mn-lt"/>
              </a:rPr>
              <a:t>integrated</a:t>
            </a:r>
            <a:r>
              <a:rPr lang="en-US" sz="2800" b="0" i="0" u="none" strike="noStrike" kern="1200" baseline="0" dirty="0" smtClean="0">
                <a:solidFill>
                  <a:srgbClr val="000000"/>
                </a:solidFill>
                <a:latin typeface="+mn-lt"/>
              </a:rPr>
              <a:t> and </a:t>
            </a:r>
            <a:r>
              <a:rPr lang="en-US" sz="2800" b="0" i="0" u="none" strike="noStrike" kern="1200" baseline="0" dirty="0" smtClean="0">
                <a:solidFill>
                  <a:srgbClr val="F79217"/>
                </a:solidFill>
                <a:latin typeface="+mn-lt"/>
              </a:rPr>
              <a:t>beautiful</a:t>
            </a:r>
            <a:r>
              <a:rPr lang="en-US" sz="2800" b="0" i="0" u="none" strike="noStrike" kern="1200" baseline="0" dirty="0" smtClean="0">
                <a:solidFill>
                  <a:srgbClr val="000000"/>
                </a:solidFill>
                <a:latin typeface="+mn-lt"/>
              </a:rPr>
              <a:t>.</a:t>
            </a:r>
          </a:p>
          <a:p>
            <a:pPr rtl="0"/>
            <a:r>
              <a:rPr lang="en-US" sz="2800" b="0" i="0" u="none" strike="noStrike" kern="1200" baseline="0" dirty="0" smtClean="0">
                <a:solidFill>
                  <a:srgbClr val="000000"/>
                </a:solidFill>
                <a:latin typeface="+mn-lt"/>
              </a:rPr>
              <a:t>This is something </a:t>
            </a:r>
            <a:r>
              <a:rPr lang="en-US" sz="2800" b="0" i="0" u="none" strike="noStrike" kern="1200" baseline="0" dirty="0" smtClean="0">
                <a:solidFill>
                  <a:srgbClr val="F79217"/>
                </a:solidFill>
                <a:latin typeface="+mn-lt"/>
              </a:rPr>
              <a:t>VERY, VERY big for SAP </a:t>
            </a:r>
            <a:r>
              <a:rPr lang="en-US" sz="2800" b="0" i="0" u="none" strike="noStrike" kern="1200" baseline="0" dirty="0" smtClean="0">
                <a:solidFill>
                  <a:srgbClr val="000000"/>
                </a:solidFill>
                <a:latin typeface="+mn-lt"/>
              </a:rPr>
              <a:t>– a new </a:t>
            </a:r>
            <a:r>
              <a:rPr lang="en-US" sz="2800" b="0" i="0" u="none" strike="noStrike" kern="1200" baseline="0" dirty="0" smtClean="0">
                <a:solidFill>
                  <a:srgbClr val="F79217"/>
                </a:solidFill>
                <a:latin typeface="+mn-lt"/>
              </a:rPr>
              <a:t>era</a:t>
            </a:r>
            <a:r>
              <a:rPr lang="en-US" sz="2800" b="0" i="0" u="none" strike="noStrike" kern="1200" baseline="0" dirty="0" smtClean="0">
                <a:solidFill>
                  <a:srgbClr val="000000"/>
                </a:solidFill>
                <a:latin typeface="+mn-lt"/>
              </a:rPr>
              <a:t>!</a:t>
            </a:r>
          </a:p>
          <a:p>
            <a:pPr rtl="0"/>
            <a:r>
              <a:rPr lang="en-US" sz="2800" b="0" i="0" u="none" strike="noStrike" kern="1200" baseline="0" dirty="0" smtClean="0">
                <a:solidFill>
                  <a:srgbClr val="000000"/>
                </a:solidFill>
                <a:latin typeface="+mn-lt"/>
              </a:rPr>
              <a:t>... And for our </a:t>
            </a:r>
            <a:r>
              <a:rPr lang="en-US" sz="2800" b="0" i="0" u="none" strike="noStrike" kern="1200" baseline="0" dirty="0" smtClean="0">
                <a:solidFill>
                  <a:srgbClr val="F79217"/>
                </a:solidFill>
                <a:latin typeface="+mn-lt"/>
              </a:rPr>
              <a:t>customers</a:t>
            </a:r>
            <a:r>
              <a:rPr lang="en-US" sz="2800" b="0" i="0" u="none" strike="noStrike" kern="1200" baseline="0" dirty="0" smtClean="0">
                <a:solidFill>
                  <a:srgbClr val="000000"/>
                </a:solidFill>
                <a:latin typeface="+mn-lt"/>
              </a:rPr>
              <a:t>. The most modern, complete and best integrated suite is starting a new era – again. </a:t>
            </a:r>
          </a:p>
          <a:p>
            <a:pPr rtl="0"/>
            <a:r>
              <a:rPr lang="en-US" sz="2800" b="0" i="0" u="none" strike="noStrike" kern="1200" baseline="0" dirty="0" smtClean="0">
                <a:solidFill>
                  <a:srgbClr val="000000"/>
                </a:solidFill>
                <a:latin typeface="+mn-lt"/>
              </a:rPr>
              <a:t>It is </a:t>
            </a:r>
            <a:r>
              <a:rPr lang="en-US" sz="2800" b="0" i="0" u="none" strike="noStrike" kern="1200" baseline="0" dirty="0" smtClean="0">
                <a:solidFill>
                  <a:srgbClr val="F79217"/>
                </a:solidFill>
                <a:latin typeface="+mn-lt"/>
              </a:rPr>
              <a:t>S/4HANA</a:t>
            </a:r>
            <a:r>
              <a:rPr lang="en-US" sz="2800" b="0" i="0" u="none" strike="noStrike" kern="1200" baseline="0" dirty="0" smtClean="0">
                <a:solidFill>
                  <a:srgbClr val="000000"/>
                </a:solidFill>
                <a:latin typeface="+mn-lt"/>
              </a:rPr>
              <a:t>!</a:t>
            </a:r>
          </a:p>
          <a:p>
            <a:pPr rtl="0"/>
            <a:endParaRPr lang="en-US" sz="2800" b="0" i="0" u="none" strike="noStrike" kern="1200" baseline="0" dirty="0" smtClean="0">
              <a:solidFill>
                <a:srgbClr val="000000"/>
              </a:solidFill>
              <a:latin typeface="+mn-lt"/>
            </a:endParaRPr>
          </a:p>
          <a:p>
            <a:endParaRPr lang="en-US" dirty="0"/>
          </a:p>
        </p:txBody>
      </p:sp>
      <p:sp>
        <p:nvSpPr>
          <p:cNvPr id="4" name="Slide Number Placeholder 3"/>
          <p:cNvSpPr>
            <a:spLocks noGrp="1"/>
          </p:cNvSpPr>
          <p:nvPr>
            <p:ph type="sldNum" sz="quarter" idx="10"/>
          </p:nvPr>
        </p:nvSpPr>
        <p:spPr/>
        <p:txBody>
          <a:bodyPr/>
          <a:lstStyle/>
          <a:p>
            <a:fld id="{99DCF0E9-C725-4594-992B-C46BBCED4155}" type="slidenum">
              <a:rPr lang="de-DE" altLang="de-DE" smtClean="0"/>
              <a:pPr/>
              <a:t>18</a:t>
            </a:fld>
            <a:endParaRPr lang="de-DE" altLang="de-DE"/>
          </a:p>
        </p:txBody>
      </p:sp>
    </p:spTree>
    <p:extLst>
      <p:ext uri="{BB962C8B-B14F-4D97-AF65-F5344CB8AC3E}">
        <p14:creationId xmlns:p14="http://schemas.microsoft.com/office/powerpoint/2010/main" val="2022307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1268413" y="612775"/>
            <a:ext cx="4321175" cy="32416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lnSpcReduction="10000"/>
          </a:bodyPr>
          <a:lstStyle/>
          <a:p>
            <a:pPr eaLnBrk="1" fontAlgn="auto" hangingPunct="1">
              <a:spcBef>
                <a:spcPts val="0"/>
              </a:spcBef>
              <a:spcAft>
                <a:spcPts val="0"/>
              </a:spcAft>
              <a:defRPr/>
            </a:pPr>
            <a:r>
              <a:rPr lang="en-US" dirty="0" smtClean="0"/>
              <a:t>In recent years, computer systems have increased number of processing cores with large integrated caches. </a:t>
            </a:r>
          </a:p>
          <a:p>
            <a:pPr eaLnBrk="1" fontAlgn="auto" hangingPunct="1">
              <a:spcBef>
                <a:spcPts val="0"/>
              </a:spcBef>
              <a:spcAft>
                <a:spcPts val="0"/>
              </a:spcAft>
              <a:defRPr/>
            </a:pPr>
            <a:r>
              <a:rPr lang="en-US" dirty="0" smtClean="0"/>
              <a:t>Main memory space has become practically unlimited with the ability to hold all the business data of enterprises of every size. Falling prices have moved processing from Disk/SSD to In-Memory.</a:t>
            </a:r>
          </a:p>
          <a:p>
            <a:pPr eaLnBrk="1" fontAlgn="auto" hangingPunct="1">
              <a:spcBef>
                <a:spcPts val="0"/>
              </a:spcBef>
              <a:spcAft>
                <a:spcPts val="0"/>
              </a:spcAft>
              <a:defRPr/>
            </a:pPr>
            <a:r>
              <a:rPr lang="en-US" dirty="0" smtClean="0"/>
              <a:t>Memory access is 1M – 10M times faster than disk. </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dirty="0" smtClean="0"/>
              <a:t>Disk-centric computing was also one of the major factors that forced separation of transactional and analytical workloads. Moving data to various locations was necessary for reporting to circumvent network issues. Pre-processing of data then became the necessity to optimize linear data transfers. We do not have to live with those limitations any more. Feasibility is given.</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dirty="0" smtClean="0"/>
              <a:t>Through advances in data sciences combined with relevant hardware trends, SAP is leading the real-time computing revolution… leveraging the power of in-memory computing to bringing  OLAP and OLTP back together in one database.</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dirty="0" smtClean="0"/>
              <a:t>This transforms how we construct business applications and our expectations in consuming them. Adopting this new technology will sharpen your competitive edge by dramatically accelerating not only data querying speed but also business processing speed.</a:t>
            </a:r>
          </a:p>
          <a:p>
            <a:pPr eaLnBrk="1" fontAlgn="auto" hangingPunct="1">
              <a:spcBef>
                <a:spcPts val="0"/>
              </a:spcBef>
              <a:spcAft>
                <a:spcPts val="0"/>
              </a:spcAft>
              <a:defRPr/>
            </a:pPr>
            <a:endParaRPr lang="en-US" dirty="0"/>
          </a:p>
        </p:txBody>
      </p:sp>
      <p:sp>
        <p:nvSpPr>
          <p:cNvPr id="7987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buClr>
                <a:srgbClr val="FDB913"/>
              </a:buClr>
              <a:buSzPct val="100000"/>
              <a:buFont typeface="wingdings" pitchFamily="2" charset="2"/>
              <a:buChar char=""/>
              <a:defRPr>
                <a:solidFill>
                  <a:schemeClr val="tx1"/>
                </a:solidFill>
                <a:latin typeface="Arial" pitchFamily="34" charset="0"/>
              </a:defRPr>
            </a:lvl2pPr>
            <a:lvl3pPr marL="1143000" indent="-228600">
              <a:buClr>
                <a:srgbClr val="666666"/>
              </a:buClr>
              <a:buSzPct val="80000"/>
              <a:buFont typeface="wingdings" pitchFamily="2" charset="2"/>
              <a:buChar char="n"/>
              <a:defRPr sz="1400">
                <a:solidFill>
                  <a:schemeClr val="tx1"/>
                </a:solidFill>
                <a:latin typeface="Arial" pitchFamily="34" charset="0"/>
              </a:defRPr>
            </a:lvl3pPr>
            <a:lvl4pPr marL="1600200" indent="-228600">
              <a:buClr>
                <a:srgbClr val="666666"/>
              </a:buClr>
              <a:buSzPct val="80000"/>
              <a:buFont typeface="Arial" pitchFamily="34" charset="0"/>
              <a:buChar char=""/>
              <a:defRPr sz="1200">
                <a:solidFill>
                  <a:schemeClr val="tx1"/>
                </a:solidFill>
                <a:latin typeface="Arial" pitchFamily="34" charset="0"/>
              </a:defRPr>
            </a:lvl4pPr>
            <a:lvl5pPr marL="2057400" indent="-228600">
              <a:buClr>
                <a:srgbClr val="666666"/>
              </a:buClr>
              <a:buSzPct val="80000"/>
              <a:buFont typeface="Arial" pitchFamily="34" charset="0"/>
              <a:buChar char=""/>
              <a:defRPr sz="1000">
                <a:solidFill>
                  <a:schemeClr val="tx1"/>
                </a:solidFill>
                <a:latin typeface="Arial" pitchFamily="34" charset="0"/>
              </a:defRPr>
            </a:lvl5pPr>
            <a:lvl6pPr marL="2514600" indent="-228600" fontAlgn="base">
              <a:spcBef>
                <a:spcPct val="0"/>
              </a:spcBef>
              <a:spcAft>
                <a:spcPct val="0"/>
              </a:spcAft>
              <a:buClr>
                <a:srgbClr val="666666"/>
              </a:buClr>
              <a:buSzPct val="80000"/>
              <a:buFont typeface="Arial" pitchFamily="34" charset="0"/>
              <a:buChar char=""/>
              <a:defRPr sz="1000">
                <a:solidFill>
                  <a:schemeClr val="tx1"/>
                </a:solidFill>
                <a:latin typeface="Arial" pitchFamily="34" charset="0"/>
              </a:defRPr>
            </a:lvl6pPr>
            <a:lvl7pPr marL="2971800" indent="-228600" fontAlgn="base">
              <a:spcBef>
                <a:spcPct val="0"/>
              </a:spcBef>
              <a:spcAft>
                <a:spcPct val="0"/>
              </a:spcAft>
              <a:buClr>
                <a:srgbClr val="666666"/>
              </a:buClr>
              <a:buSzPct val="80000"/>
              <a:buFont typeface="Arial" pitchFamily="34" charset="0"/>
              <a:buChar char=""/>
              <a:defRPr sz="1000">
                <a:solidFill>
                  <a:schemeClr val="tx1"/>
                </a:solidFill>
                <a:latin typeface="Arial" pitchFamily="34" charset="0"/>
              </a:defRPr>
            </a:lvl7pPr>
            <a:lvl8pPr marL="3429000" indent="-228600" fontAlgn="base">
              <a:spcBef>
                <a:spcPct val="0"/>
              </a:spcBef>
              <a:spcAft>
                <a:spcPct val="0"/>
              </a:spcAft>
              <a:buClr>
                <a:srgbClr val="666666"/>
              </a:buClr>
              <a:buSzPct val="80000"/>
              <a:buFont typeface="Arial" pitchFamily="34" charset="0"/>
              <a:buChar char=""/>
              <a:defRPr sz="1000">
                <a:solidFill>
                  <a:schemeClr val="tx1"/>
                </a:solidFill>
                <a:latin typeface="Arial" pitchFamily="34" charset="0"/>
              </a:defRPr>
            </a:lvl8pPr>
            <a:lvl9pPr marL="3886200" indent="-228600" fontAlgn="base">
              <a:spcBef>
                <a:spcPct val="0"/>
              </a:spcBef>
              <a:spcAft>
                <a:spcPct val="0"/>
              </a:spcAft>
              <a:buClr>
                <a:srgbClr val="666666"/>
              </a:buClr>
              <a:buSzPct val="80000"/>
              <a:buFont typeface="Arial" pitchFamily="34" charset="0"/>
              <a:buChar char=""/>
              <a:defRPr sz="1000">
                <a:solidFill>
                  <a:schemeClr val="tx1"/>
                </a:solidFill>
                <a:latin typeface="Arial" pitchFamily="34" charset="0"/>
              </a:defRPr>
            </a:lvl9pPr>
          </a:lstStyle>
          <a:p>
            <a:pPr>
              <a:defRPr/>
            </a:pPr>
            <a:fld id="{BBF51828-730B-45B9-AD73-373446D6EAC4}" type="slidenum">
              <a:rPr lang="de-DE" altLang="en-US" smtClean="0">
                <a:solidFill>
                  <a:prstClr val="black"/>
                </a:solidFill>
              </a:rPr>
              <a:pPr>
                <a:defRPr/>
              </a:pPr>
              <a:t>19</a:t>
            </a:fld>
            <a:endParaRPr lang="de-DE" altLang="en-US" smtClean="0">
              <a:solidFill>
                <a:prstClr val="black"/>
              </a:solidFill>
            </a:endParaRPr>
          </a:p>
        </p:txBody>
      </p:sp>
    </p:spTree>
    <p:extLst>
      <p:ext uri="{BB962C8B-B14F-4D97-AF65-F5344CB8AC3E}">
        <p14:creationId xmlns:p14="http://schemas.microsoft.com/office/powerpoint/2010/main" val="592628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izenplatzhalter 2"/>
          <p:cNvSpPr>
            <a:spLocks noGrp="1"/>
          </p:cNvSpPr>
          <p:nvPr>
            <p:ph type="body" idx="1"/>
          </p:nvPr>
        </p:nvSpPr>
        <p:spPr/>
        <p:txBody>
          <a:bodyPr>
            <a:normAutofit fontScale="92500" lnSpcReduction="10000"/>
          </a:bodyPr>
          <a:lstStyle/>
          <a:p>
            <a:pPr>
              <a:defRPr/>
            </a:pPr>
            <a:r>
              <a:rPr lang="en-US" sz="6000" dirty="0" smtClean="0"/>
              <a:t>And let’s see how this works….</a:t>
            </a:r>
            <a:endParaRPr lang="en-US" dirty="0" smtClean="0"/>
          </a:p>
          <a:p>
            <a:pPr>
              <a:defRPr/>
            </a:pPr>
            <a:r>
              <a:rPr lang="de-DE" dirty="0" err="1" smtClean="0"/>
              <a:t>Simplistically</a:t>
            </a:r>
            <a:r>
              <a:rPr lang="de-DE" dirty="0" smtClean="0"/>
              <a:t>, </a:t>
            </a:r>
            <a:r>
              <a:rPr lang="de-DE" dirty="0" err="1" smtClean="0"/>
              <a:t>what</a:t>
            </a:r>
            <a:r>
              <a:rPr lang="de-DE" dirty="0" smtClean="0"/>
              <a:t> </a:t>
            </a:r>
            <a:r>
              <a:rPr lang="de-DE" dirty="0" err="1" smtClean="0"/>
              <a:t>used</a:t>
            </a:r>
            <a:r>
              <a:rPr lang="de-DE" dirty="0" smtClean="0"/>
              <a:t> </a:t>
            </a:r>
            <a:r>
              <a:rPr lang="de-DE" dirty="0" err="1" smtClean="0"/>
              <a:t>to</a:t>
            </a:r>
            <a:r>
              <a:rPr lang="de-DE" dirty="0" smtClean="0"/>
              <a:t> </a:t>
            </a:r>
            <a:r>
              <a:rPr lang="de-DE" dirty="0" err="1" smtClean="0"/>
              <a:t>take</a:t>
            </a:r>
            <a:r>
              <a:rPr lang="de-DE" dirty="0" smtClean="0"/>
              <a:t> multiple </a:t>
            </a:r>
            <a:r>
              <a:rPr lang="de-DE" dirty="0" err="1" smtClean="0"/>
              <a:t>db</a:t>
            </a:r>
            <a:r>
              <a:rPr lang="de-DE" dirty="0" smtClean="0"/>
              <a:t> </a:t>
            </a:r>
            <a:r>
              <a:rPr lang="de-DE" dirty="0" err="1" smtClean="0"/>
              <a:t>tables</a:t>
            </a:r>
            <a:r>
              <a:rPr lang="de-DE" dirty="0" smtClean="0"/>
              <a:t> </a:t>
            </a:r>
            <a:r>
              <a:rPr lang="de-DE" dirty="0" err="1" smtClean="0"/>
              <a:t>can</a:t>
            </a:r>
            <a:r>
              <a:rPr lang="de-DE" dirty="0" smtClean="0"/>
              <a:t> </a:t>
            </a:r>
            <a:r>
              <a:rPr lang="de-DE" dirty="0" err="1" smtClean="0"/>
              <a:t>now</a:t>
            </a:r>
            <a:r>
              <a:rPr lang="de-DE" dirty="0" smtClean="0"/>
              <a:t> </a:t>
            </a:r>
            <a:r>
              <a:rPr lang="de-DE" dirty="0" err="1" smtClean="0"/>
              <a:t>be</a:t>
            </a:r>
            <a:r>
              <a:rPr lang="de-DE" dirty="0" smtClean="0"/>
              <a:t> </a:t>
            </a:r>
            <a:r>
              <a:rPr lang="de-DE" dirty="0" err="1" smtClean="0"/>
              <a:t>reduced</a:t>
            </a:r>
            <a:r>
              <a:rPr lang="de-DE" dirty="0" smtClean="0"/>
              <a:t> </a:t>
            </a:r>
            <a:r>
              <a:rPr lang="de-DE" dirty="0" err="1" smtClean="0"/>
              <a:t>significantly</a:t>
            </a:r>
            <a:r>
              <a:rPr lang="de-DE" dirty="0" smtClean="0"/>
              <a:t> .... This </a:t>
            </a:r>
            <a:r>
              <a:rPr lang="de-DE" dirty="0" err="1" smtClean="0"/>
              <a:t>is</a:t>
            </a:r>
            <a:r>
              <a:rPr lang="de-DE" dirty="0" smtClean="0"/>
              <a:t> </a:t>
            </a:r>
            <a:r>
              <a:rPr lang="de-DE" dirty="0" err="1" smtClean="0"/>
              <a:t>simplicity</a:t>
            </a:r>
            <a:r>
              <a:rPr lang="de-DE" dirty="0" smtClean="0"/>
              <a:t>.</a:t>
            </a:r>
          </a:p>
          <a:p>
            <a:pPr>
              <a:defRPr/>
            </a:pPr>
            <a:endParaRPr lang="de-DE" dirty="0" smtClean="0"/>
          </a:p>
          <a:p>
            <a:pPr marL="285750" indent="-285750">
              <a:buFont typeface="Arial"/>
              <a:buChar char="•"/>
              <a:defRPr/>
            </a:pPr>
            <a:r>
              <a:rPr lang="en-US" dirty="0" smtClean="0"/>
              <a:t>Let me </a:t>
            </a:r>
            <a:r>
              <a:rPr lang="en-US" dirty="0" smtClean="0">
                <a:solidFill>
                  <a:srgbClr val="F79217"/>
                </a:solidFill>
              </a:rPr>
              <a:t>shortly explain </a:t>
            </a:r>
            <a:r>
              <a:rPr lang="en-US" dirty="0" smtClean="0"/>
              <a:t>the new </a:t>
            </a:r>
            <a:r>
              <a:rPr lang="en-US" dirty="0" smtClean="0">
                <a:solidFill>
                  <a:srgbClr val="F79217"/>
                </a:solidFill>
              </a:rPr>
              <a:t>simple</a:t>
            </a:r>
            <a:r>
              <a:rPr lang="en-US" dirty="0" smtClean="0"/>
              <a:t> </a:t>
            </a:r>
            <a:r>
              <a:rPr lang="en-US" dirty="0" smtClean="0">
                <a:solidFill>
                  <a:srgbClr val="F79217"/>
                </a:solidFill>
              </a:rPr>
              <a:t>paradigm</a:t>
            </a:r>
            <a:r>
              <a:rPr lang="en-US" dirty="0" smtClean="0"/>
              <a:t> the Suite is built on: (</a:t>
            </a:r>
            <a:r>
              <a:rPr lang="en-US" dirty="0" smtClean="0">
                <a:solidFill>
                  <a:srgbClr val="FF0000"/>
                </a:solidFill>
              </a:rPr>
              <a:t>CLICK</a:t>
            </a:r>
            <a:r>
              <a:rPr lang="en-US" dirty="0" smtClean="0"/>
              <a:t>)</a:t>
            </a:r>
          </a:p>
          <a:p>
            <a:pPr marL="285750" indent="-285750">
              <a:buFont typeface="Arial"/>
              <a:buChar char="•"/>
              <a:defRPr/>
            </a:pPr>
            <a:r>
              <a:rPr lang="en-US" dirty="0" smtClean="0"/>
              <a:t>In the </a:t>
            </a:r>
            <a:r>
              <a:rPr lang="en-US" dirty="0" smtClean="0">
                <a:solidFill>
                  <a:srgbClr val="F79217"/>
                </a:solidFill>
              </a:rPr>
              <a:t>past</a:t>
            </a:r>
            <a:r>
              <a:rPr lang="en-US" dirty="0" smtClean="0"/>
              <a:t> </a:t>
            </a:r>
            <a:r>
              <a:rPr lang="en-US" dirty="0" smtClean="0">
                <a:solidFill>
                  <a:srgbClr val="F79217"/>
                </a:solidFill>
              </a:rPr>
              <a:t>Indices</a:t>
            </a:r>
            <a:r>
              <a:rPr lang="en-US" dirty="0" smtClean="0"/>
              <a:t> and </a:t>
            </a:r>
            <a:r>
              <a:rPr lang="en-US" dirty="0" smtClean="0">
                <a:solidFill>
                  <a:srgbClr val="F79217"/>
                </a:solidFill>
              </a:rPr>
              <a:t>total</a:t>
            </a:r>
            <a:r>
              <a:rPr lang="en-US" dirty="0" smtClean="0"/>
              <a:t> </a:t>
            </a:r>
            <a:r>
              <a:rPr lang="en-US" dirty="0" smtClean="0">
                <a:solidFill>
                  <a:srgbClr val="F79217"/>
                </a:solidFill>
              </a:rPr>
              <a:t>tables</a:t>
            </a:r>
            <a:r>
              <a:rPr lang="en-US" dirty="0" smtClean="0"/>
              <a:t> were created to </a:t>
            </a:r>
            <a:r>
              <a:rPr lang="en-US" dirty="0" smtClean="0">
                <a:solidFill>
                  <a:srgbClr val="F79217"/>
                </a:solidFill>
              </a:rPr>
              <a:t>avoid</a:t>
            </a:r>
            <a:r>
              <a:rPr lang="en-US" dirty="0" smtClean="0"/>
              <a:t> that </a:t>
            </a:r>
            <a:r>
              <a:rPr lang="en-US" dirty="0" smtClean="0">
                <a:solidFill>
                  <a:srgbClr val="F79217"/>
                </a:solidFill>
              </a:rPr>
              <a:t>systems</a:t>
            </a:r>
            <a:r>
              <a:rPr lang="en-US" dirty="0" smtClean="0"/>
              <a:t> were </a:t>
            </a:r>
            <a:r>
              <a:rPr lang="en-US" dirty="0" smtClean="0">
                <a:solidFill>
                  <a:srgbClr val="F79217"/>
                </a:solidFill>
              </a:rPr>
              <a:t>always</a:t>
            </a:r>
            <a:r>
              <a:rPr lang="en-US" dirty="0" smtClean="0"/>
              <a:t> </a:t>
            </a:r>
            <a:r>
              <a:rPr lang="en-US" dirty="0" smtClean="0">
                <a:solidFill>
                  <a:srgbClr val="F79217"/>
                </a:solidFill>
              </a:rPr>
              <a:t>calculating</a:t>
            </a:r>
            <a:r>
              <a:rPr lang="en-US" dirty="0" smtClean="0"/>
              <a:t>. This happened to ensure </a:t>
            </a:r>
            <a:r>
              <a:rPr lang="en-US" dirty="0" smtClean="0">
                <a:solidFill>
                  <a:srgbClr val="F79217"/>
                </a:solidFill>
              </a:rPr>
              <a:t>overall</a:t>
            </a:r>
            <a:r>
              <a:rPr lang="en-US" dirty="0" smtClean="0"/>
              <a:t> </a:t>
            </a:r>
            <a:r>
              <a:rPr lang="en-US" dirty="0" smtClean="0">
                <a:solidFill>
                  <a:srgbClr val="F79217"/>
                </a:solidFill>
              </a:rPr>
              <a:t>system</a:t>
            </a:r>
            <a:r>
              <a:rPr lang="en-US" dirty="0" smtClean="0"/>
              <a:t> </a:t>
            </a:r>
            <a:r>
              <a:rPr lang="en-US" dirty="0" smtClean="0">
                <a:solidFill>
                  <a:srgbClr val="F79217"/>
                </a:solidFill>
              </a:rPr>
              <a:t>performance</a:t>
            </a:r>
            <a:r>
              <a:rPr lang="en-US" dirty="0" smtClean="0"/>
              <a:t> </a:t>
            </a:r>
          </a:p>
          <a:p>
            <a:pPr marL="285750" indent="-285750">
              <a:buFont typeface="Arial"/>
              <a:buChar char="•"/>
              <a:defRPr/>
            </a:pPr>
            <a:r>
              <a:rPr lang="en-US" dirty="0" smtClean="0"/>
              <a:t>But at a </a:t>
            </a:r>
            <a:r>
              <a:rPr lang="en-US" dirty="0" smtClean="0">
                <a:solidFill>
                  <a:srgbClr val="F79217"/>
                </a:solidFill>
              </a:rPr>
              <a:t>price</a:t>
            </a:r>
            <a:r>
              <a:rPr lang="en-US" dirty="0" smtClean="0"/>
              <a:t>: </a:t>
            </a:r>
            <a:r>
              <a:rPr lang="en-US" dirty="0" smtClean="0">
                <a:solidFill>
                  <a:srgbClr val="F79217"/>
                </a:solidFill>
              </a:rPr>
              <a:t>Complexity</a:t>
            </a:r>
            <a:r>
              <a:rPr lang="en-US" dirty="0" smtClean="0"/>
              <a:t> and </a:t>
            </a:r>
            <a:r>
              <a:rPr lang="en-US" dirty="0" smtClean="0">
                <a:solidFill>
                  <a:srgbClr val="F79217"/>
                </a:solidFill>
              </a:rPr>
              <a:t>Inflexibility</a:t>
            </a:r>
            <a:r>
              <a:rPr lang="en-US" dirty="0" smtClean="0"/>
              <a:t>. </a:t>
            </a:r>
          </a:p>
          <a:p>
            <a:pPr marL="285750" indent="-285750">
              <a:buFont typeface="Arial"/>
              <a:buChar char="•"/>
              <a:defRPr/>
            </a:pPr>
            <a:r>
              <a:rPr lang="en-US" dirty="0" smtClean="0">
                <a:solidFill>
                  <a:srgbClr val="F79217"/>
                </a:solidFill>
              </a:rPr>
              <a:t>Both</a:t>
            </a:r>
            <a:r>
              <a:rPr lang="en-US" dirty="0" smtClean="0"/>
              <a:t> has now been </a:t>
            </a:r>
            <a:r>
              <a:rPr lang="en-US" dirty="0" smtClean="0">
                <a:solidFill>
                  <a:srgbClr val="F79217"/>
                </a:solidFill>
              </a:rPr>
              <a:t>eliminated</a:t>
            </a:r>
            <a:r>
              <a:rPr lang="en-US" dirty="0" smtClean="0"/>
              <a:t> from the system. A typical booking in </a:t>
            </a:r>
            <a:r>
              <a:rPr lang="en-US" dirty="0" smtClean="0">
                <a:solidFill>
                  <a:srgbClr val="F79217"/>
                </a:solidFill>
              </a:rPr>
              <a:t>FIN touched 15 tables </a:t>
            </a:r>
            <a:r>
              <a:rPr lang="en-US" dirty="0" smtClean="0"/>
              <a:t>– now its </a:t>
            </a:r>
            <a:r>
              <a:rPr lang="en-US" dirty="0" smtClean="0">
                <a:solidFill>
                  <a:srgbClr val="F79217"/>
                </a:solidFill>
              </a:rPr>
              <a:t>4</a:t>
            </a:r>
            <a:r>
              <a:rPr lang="en-US" dirty="0" smtClean="0"/>
              <a:t>, working on document level. (</a:t>
            </a:r>
            <a:r>
              <a:rPr lang="en-US" dirty="0" smtClean="0">
                <a:solidFill>
                  <a:srgbClr val="FF0000"/>
                </a:solidFill>
              </a:rPr>
              <a:t>CLICK</a:t>
            </a:r>
            <a:r>
              <a:rPr lang="en-US" dirty="0" smtClean="0"/>
              <a:t>) </a:t>
            </a:r>
          </a:p>
          <a:p>
            <a:pPr>
              <a:defRPr/>
            </a:pPr>
            <a:endParaRPr lang="en-US" sz="2800" dirty="0" smtClean="0">
              <a:solidFill>
                <a:srgbClr val="000000"/>
              </a:solidFill>
            </a:endParaRPr>
          </a:p>
          <a:p>
            <a:pPr>
              <a:defRPr/>
            </a:pPr>
            <a:endParaRPr lang="en-US" sz="2800" dirty="0" smtClean="0">
              <a:solidFill>
                <a:srgbClr val="000000"/>
              </a:solidFill>
            </a:endParaRPr>
          </a:p>
          <a:p>
            <a:pPr>
              <a:defRPr/>
            </a:pPr>
            <a:endParaRPr lang="en-US" sz="2800" dirty="0" smtClean="0">
              <a:solidFill>
                <a:srgbClr val="000000"/>
              </a:solidFill>
            </a:endParaRPr>
          </a:p>
          <a:p>
            <a:pPr>
              <a:defRPr/>
            </a:pPr>
            <a:endParaRPr lang="en-US" sz="2800" dirty="0" smtClean="0">
              <a:solidFill>
                <a:srgbClr val="000000"/>
              </a:solidFill>
            </a:endParaRPr>
          </a:p>
          <a:p>
            <a:pPr>
              <a:defRPr/>
            </a:pPr>
            <a:endParaRPr lang="en-US" sz="2800" dirty="0" smtClean="0">
              <a:solidFill>
                <a:srgbClr val="000000"/>
              </a:solidFill>
            </a:endParaRPr>
          </a:p>
          <a:p>
            <a:pPr>
              <a:defRPr/>
            </a:pPr>
            <a:endParaRPr lang="en-US" sz="2800" dirty="0" smtClean="0">
              <a:solidFill>
                <a:srgbClr val="000000"/>
              </a:solidFill>
            </a:endParaRPr>
          </a:p>
          <a:p>
            <a:pPr>
              <a:defRPr/>
            </a:pPr>
            <a:endParaRPr lang="en-US" sz="2800" dirty="0" smtClean="0">
              <a:solidFill>
                <a:srgbClr val="000000"/>
              </a:solidFill>
            </a:endParaRPr>
          </a:p>
          <a:p>
            <a:pPr>
              <a:defRPr/>
            </a:pPr>
            <a:endParaRPr lang="de-DE" dirty="0"/>
          </a:p>
        </p:txBody>
      </p:sp>
      <p:sp>
        <p:nvSpPr>
          <p:cNvPr id="4" name="Foliennummernplatzhalter 3"/>
          <p:cNvSpPr>
            <a:spLocks noGrp="1"/>
          </p:cNvSpPr>
          <p:nvPr>
            <p:ph type="sldNum" sz="quarter" idx="5"/>
          </p:nvPr>
        </p:nvSpPr>
        <p:spPr/>
        <p:txBody>
          <a:bodyPr/>
          <a:lstStyle/>
          <a:p>
            <a:pPr>
              <a:defRPr/>
            </a:pPr>
            <a:fld id="{8FCAA728-D66E-4EA6-9C68-841FCD56695C}" type="slidenum">
              <a:rPr lang="de-DE" altLang="de-DE" smtClean="0">
                <a:solidFill>
                  <a:prstClr val="black"/>
                </a:solidFill>
              </a:rPr>
              <a:pPr>
                <a:defRPr/>
              </a:pPr>
              <a:t>20</a:t>
            </a:fld>
            <a:endParaRPr lang="de-DE" altLang="de-DE">
              <a:solidFill>
                <a:prstClr val="black"/>
              </a:solidFill>
            </a:endParaRPr>
          </a:p>
        </p:txBody>
      </p:sp>
    </p:spTree>
    <p:extLst>
      <p:ext uri="{BB962C8B-B14F-4D97-AF65-F5344CB8AC3E}">
        <p14:creationId xmlns:p14="http://schemas.microsoft.com/office/powerpoint/2010/main" val="2468220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lstStyle/>
          <a:p>
            <a:r>
              <a:rPr lang="es-ES" dirty="0" err="1" smtClean="0"/>
              <a:t>Hoje</a:t>
            </a:r>
            <a:r>
              <a:rPr lang="es-ES" dirty="0" smtClean="0"/>
              <a:t> </a:t>
            </a:r>
            <a:r>
              <a:rPr lang="es-ES" dirty="0" err="1" smtClean="0"/>
              <a:t>já</a:t>
            </a:r>
            <a:r>
              <a:rPr lang="es-ES" dirty="0" smtClean="0"/>
              <a:t> </a:t>
            </a:r>
            <a:r>
              <a:rPr lang="es-ES" dirty="0" err="1" smtClean="0"/>
              <a:t>existem</a:t>
            </a:r>
            <a:r>
              <a:rPr lang="es-ES" dirty="0" smtClean="0"/>
              <a:t> centenas de </a:t>
            </a:r>
            <a:r>
              <a:rPr lang="es-ES" dirty="0" err="1" smtClean="0"/>
              <a:t>cenários</a:t>
            </a:r>
            <a:r>
              <a:rPr lang="es-ES" dirty="0" smtClean="0"/>
              <a:t> </a:t>
            </a:r>
            <a:r>
              <a:rPr lang="es-ES" dirty="0" err="1" smtClean="0"/>
              <a:t>onde</a:t>
            </a:r>
            <a:r>
              <a:rPr lang="es-ES" dirty="0" smtClean="0"/>
              <a:t> a </a:t>
            </a:r>
            <a:r>
              <a:rPr lang="es-ES" dirty="0" err="1" smtClean="0"/>
              <a:t>experiência</a:t>
            </a:r>
            <a:r>
              <a:rPr lang="es-ES" dirty="0" smtClean="0"/>
              <a:t> de uso do Business Suite </a:t>
            </a:r>
            <a:r>
              <a:rPr lang="es-ES" dirty="0" err="1" smtClean="0"/>
              <a:t>foi</a:t>
            </a:r>
            <a:r>
              <a:rPr lang="es-ES" dirty="0" smtClean="0"/>
              <a:t> revolucionada.</a:t>
            </a:r>
            <a:r>
              <a:rPr lang="es-ES" baseline="0" dirty="0" smtClean="0"/>
              <a:t> As telas </a:t>
            </a:r>
            <a:r>
              <a:rPr lang="es-ES" baseline="0" dirty="0" err="1" smtClean="0"/>
              <a:t>antigas</a:t>
            </a:r>
            <a:r>
              <a:rPr lang="es-ES" baseline="0" dirty="0" smtClean="0"/>
              <a:t> </a:t>
            </a:r>
            <a:r>
              <a:rPr lang="es-ES" baseline="0" dirty="0" err="1" smtClean="0"/>
              <a:t>foram</a:t>
            </a:r>
            <a:r>
              <a:rPr lang="es-ES" baseline="0" dirty="0" smtClean="0"/>
              <a:t> recriadas </a:t>
            </a:r>
            <a:r>
              <a:rPr lang="es-ES" baseline="0" dirty="0" err="1" smtClean="0"/>
              <a:t>com</a:t>
            </a:r>
            <a:r>
              <a:rPr lang="es-ES" baseline="0" dirty="0" smtClean="0"/>
              <a:t> foco na </a:t>
            </a:r>
            <a:r>
              <a:rPr lang="es-ES" baseline="0" dirty="0" err="1" smtClean="0"/>
              <a:t>produtividade</a:t>
            </a:r>
            <a:r>
              <a:rPr lang="es-ES" baseline="0" dirty="0" smtClean="0"/>
              <a:t> dos </a:t>
            </a:r>
            <a:r>
              <a:rPr lang="es-ES" baseline="0" dirty="0" err="1" smtClean="0"/>
              <a:t>usuários</a:t>
            </a:r>
            <a:r>
              <a:rPr lang="es-ES" baseline="0" dirty="0" smtClean="0"/>
              <a:t>.</a:t>
            </a:r>
          </a:p>
          <a:p>
            <a:r>
              <a:rPr lang="es-ES" baseline="0" dirty="0" smtClean="0"/>
              <a:t>A cada </a:t>
            </a:r>
            <a:r>
              <a:rPr lang="es-ES" baseline="0" dirty="0" err="1" smtClean="0"/>
              <a:t>dia</a:t>
            </a:r>
            <a:r>
              <a:rPr lang="es-ES" baseline="0" dirty="0" smtClean="0"/>
              <a:t> a SAP </a:t>
            </a:r>
            <a:r>
              <a:rPr lang="es-ES" baseline="0" dirty="0" err="1" smtClean="0"/>
              <a:t>lança</a:t>
            </a:r>
            <a:r>
              <a:rPr lang="es-ES" baseline="0" dirty="0" smtClean="0"/>
              <a:t> novas </a:t>
            </a:r>
            <a:r>
              <a:rPr lang="es-ES" baseline="0" dirty="0" err="1" smtClean="0"/>
              <a:t>transações</a:t>
            </a:r>
            <a:r>
              <a:rPr lang="es-ES" baseline="0" dirty="0" smtClean="0"/>
              <a:t> </a:t>
            </a:r>
            <a:r>
              <a:rPr lang="es-ES" baseline="0" dirty="0" err="1" smtClean="0"/>
              <a:t>com</a:t>
            </a:r>
            <a:r>
              <a:rPr lang="es-ES" baseline="0" dirty="0" smtClean="0"/>
              <a:t> a nova UX </a:t>
            </a:r>
            <a:r>
              <a:rPr lang="es-ES" baseline="0" dirty="0" err="1" smtClean="0"/>
              <a:t>Fiori</a:t>
            </a:r>
            <a:r>
              <a:rPr lang="es-ES" baseline="0" dirty="0" smtClean="0"/>
              <a:t>.</a:t>
            </a:r>
            <a:endParaRPr lang="es-ES" dirty="0"/>
          </a:p>
        </p:txBody>
      </p:sp>
      <p:sp>
        <p:nvSpPr>
          <p:cNvPr id="4" name="Slide Number Placeholder 3"/>
          <p:cNvSpPr>
            <a:spLocks noGrp="1"/>
          </p:cNvSpPr>
          <p:nvPr>
            <p:ph type="sldNum" sz="quarter" idx="10"/>
          </p:nvPr>
        </p:nvSpPr>
        <p:spPr/>
        <p:txBody>
          <a:bodyPr/>
          <a:lstStyle/>
          <a:p>
            <a:fld id="{99DCF0E9-C725-4594-992B-C46BBCED4155}" type="slidenum">
              <a:rPr lang="es-ES" altLang="de-DE" smtClean="0"/>
              <a:pPr/>
              <a:t>21</a:t>
            </a:fld>
            <a:endParaRPr lang="es-ES" altLang="de-DE" dirty="0"/>
          </a:p>
        </p:txBody>
      </p:sp>
    </p:spTree>
    <p:extLst>
      <p:ext uri="{BB962C8B-B14F-4D97-AF65-F5344CB8AC3E}">
        <p14:creationId xmlns:p14="http://schemas.microsoft.com/office/powerpoint/2010/main" val="3626427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lstStyle/>
          <a:p>
            <a:r>
              <a:rPr lang="es-ES" dirty="0" err="1" smtClean="0"/>
              <a:t>Hoje</a:t>
            </a:r>
            <a:r>
              <a:rPr lang="es-ES" dirty="0" smtClean="0"/>
              <a:t> </a:t>
            </a:r>
            <a:r>
              <a:rPr lang="es-ES" dirty="0" err="1" smtClean="0"/>
              <a:t>já</a:t>
            </a:r>
            <a:r>
              <a:rPr lang="es-ES" dirty="0" smtClean="0"/>
              <a:t> </a:t>
            </a:r>
            <a:r>
              <a:rPr lang="es-ES" dirty="0" err="1" smtClean="0"/>
              <a:t>existem</a:t>
            </a:r>
            <a:r>
              <a:rPr lang="es-ES" dirty="0" smtClean="0"/>
              <a:t> centenas de </a:t>
            </a:r>
            <a:r>
              <a:rPr lang="es-ES" dirty="0" err="1" smtClean="0"/>
              <a:t>cenários</a:t>
            </a:r>
            <a:r>
              <a:rPr lang="es-ES" dirty="0" smtClean="0"/>
              <a:t> </a:t>
            </a:r>
            <a:r>
              <a:rPr lang="es-ES" dirty="0" err="1" smtClean="0"/>
              <a:t>onde</a:t>
            </a:r>
            <a:r>
              <a:rPr lang="es-ES" dirty="0" smtClean="0"/>
              <a:t> a </a:t>
            </a:r>
            <a:r>
              <a:rPr lang="es-ES" dirty="0" err="1" smtClean="0"/>
              <a:t>experiência</a:t>
            </a:r>
            <a:r>
              <a:rPr lang="es-ES" dirty="0" smtClean="0"/>
              <a:t> de uso do Business Suite </a:t>
            </a:r>
            <a:r>
              <a:rPr lang="es-ES" dirty="0" err="1" smtClean="0"/>
              <a:t>foi</a:t>
            </a:r>
            <a:r>
              <a:rPr lang="es-ES" dirty="0" smtClean="0"/>
              <a:t> revolucionada.</a:t>
            </a:r>
            <a:r>
              <a:rPr lang="es-ES" baseline="0" dirty="0" smtClean="0"/>
              <a:t> As telas </a:t>
            </a:r>
            <a:r>
              <a:rPr lang="es-ES" baseline="0" dirty="0" err="1" smtClean="0"/>
              <a:t>antigas</a:t>
            </a:r>
            <a:r>
              <a:rPr lang="es-ES" baseline="0" dirty="0" smtClean="0"/>
              <a:t> </a:t>
            </a:r>
            <a:r>
              <a:rPr lang="es-ES" baseline="0" dirty="0" err="1" smtClean="0"/>
              <a:t>foram</a:t>
            </a:r>
            <a:r>
              <a:rPr lang="es-ES" baseline="0" dirty="0" smtClean="0"/>
              <a:t> recriadas </a:t>
            </a:r>
            <a:r>
              <a:rPr lang="es-ES" baseline="0" dirty="0" err="1" smtClean="0"/>
              <a:t>com</a:t>
            </a:r>
            <a:r>
              <a:rPr lang="es-ES" baseline="0" dirty="0" smtClean="0"/>
              <a:t> foco na </a:t>
            </a:r>
            <a:r>
              <a:rPr lang="es-ES" baseline="0" dirty="0" err="1" smtClean="0"/>
              <a:t>produtividade</a:t>
            </a:r>
            <a:r>
              <a:rPr lang="es-ES" baseline="0" dirty="0" smtClean="0"/>
              <a:t> dos </a:t>
            </a:r>
            <a:r>
              <a:rPr lang="es-ES" baseline="0" dirty="0" err="1" smtClean="0"/>
              <a:t>usuários</a:t>
            </a:r>
            <a:r>
              <a:rPr lang="es-ES" baseline="0" dirty="0" smtClean="0"/>
              <a:t>.</a:t>
            </a:r>
          </a:p>
          <a:p>
            <a:r>
              <a:rPr lang="es-ES" baseline="0" dirty="0" smtClean="0"/>
              <a:t>A cada </a:t>
            </a:r>
            <a:r>
              <a:rPr lang="es-ES" baseline="0" dirty="0" err="1" smtClean="0"/>
              <a:t>dia</a:t>
            </a:r>
            <a:r>
              <a:rPr lang="es-ES" baseline="0" dirty="0" smtClean="0"/>
              <a:t> a SAP </a:t>
            </a:r>
            <a:r>
              <a:rPr lang="es-ES" baseline="0" dirty="0" err="1" smtClean="0"/>
              <a:t>lança</a:t>
            </a:r>
            <a:r>
              <a:rPr lang="es-ES" baseline="0" dirty="0" smtClean="0"/>
              <a:t> novas </a:t>
            </a:r>
            <a:r>
              <a:rPr lang="es-ES" baseline="0" dirty="0" err="1" smtClean="0"/>
              <a:t>transações</a:t>
            </a:r>
            <a:r>
              <a:rPr lang="es-ES" baseline="0" dirty="0" smtClean="0"/>
              <a:t> </a:t>
            </a:r>
            <a:r>
              <a:rPr lang="es-ES" baseline="0" dirty="0" err="1" smtClean="0"/>
              <a:t>com</a:t>
            </a:r>
            <a:r>
              <a:rPr lang="es-ES" baseline="0" dirty="0" smtClean="0"/>
              <a:t> a nova UX </a:t>
            </a:r>
            <a:r>
              <a:rPr lang="es-ES" baseline="0" dirty="0" err="1" smtClean="0"/>
              <a:t>Fiori</a:t>
            </a:r>
            <a:r>
              <a:rPr lang="es-ES" baseline="0" dirty="0" smtClean="0"/>
              <a:t>.</a:t>
            </a:r>
            <a:endParaRPr lang="es-ES" dirty="0"/>
          </a:p>
        </p:txBody>
      </p:sp>
      <p:sp>
        <p:nvSpPr>
          <p:cNvPr id="4" name="Slide Number Placeholder 3"/>
          <p:cNvSpPr>
            <a:spLocks noGrp="1"/>
          </p:cNvSpPr>
          <p:nvPr>
            <p:ph type="sldNum" sz="quarter" idx="10"/>
          </p:nvPr>
        </p:nvSpPr>
        <p:spPr/>
        <p:txBody>
          <a:bodyPr/>
          <a:lstStyle/>
          <a:p>
            <a:fld id="{99DCF0E9-C725-4594-992B-C46BBCED4155}" type="slidenum">
              <a:rPr lang="es-ES" altLang="de-DE" smtClean="0"/>
              <a:pPr/>
              <a:t>22</a:t>
            </a:fld>
            <a:endParaRPr lang="es-ES" altLang="de-DE" dirty="0"/>
          </a:p>
        </p:txBody>
      </p:sp>
    </p:spTree>
    <p:extLst>
      <p:ext uri="{BB962C8B-B14F-4D97-AF65-F5344CB8AC3E}">
        <p14:creationId xmlns:p14="http://schemas.microsoft.com/office/powerpoint/2010/main" val="1945149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u="sng" kern="0" dirty="0" smtClean="0">
                <a:ea typeface="Arial Unicode MS" pitchFamily="34" charset="-128"/>
                <a:cs typeface="Arial Unicode MS" pitchFamily="34" charset="-128"/>
              </a:rPr>
              <a:t>* SAP HANA Live is a separate package for SAP Business Suite</a:t>
            </a:r>
          </a:p>
          <a:p>
            <a:endParaRPr lang="en-US" dirty="0" smtClean="0"/>
          </a:p>
          <a:p>
            <a:endParaRPr lang="en-US" dirty="0" smtClean="0"/>
          </a:p>
          <a:p>
            <a:r>
              <a:rPr lang="en-US" dirty="0" smtClean="0"/>
              <a:t>SAP HANA Live</a:t>
            </a:r>
            <a:r>
              <a:rPr lang="en-US" baseline="0" dirty="0" smtClean="0"/>
              <a:t> delivers visibility and insight into business operations. </a:t>
            </a:r>
          </a:p>
          <a:p>
            <a:endParaRPr lang="en-US" baseline="0" dirty="0" smtClean="0"/>
          </a:p>
          <a:p>
            <a:r>
              <a:rPr lang="en-US" baseline="0" dirty="0" smtClean="0"/>
              <a:t>Operational intelligence solutions run query against live data to deliver real-time, actionable information. </a:t>
            </a:r>
          </a:p>
          <a:p>
            <a:endParaRPr lang="en-US" baseline="0" dirty="0" smtClean="0"/>
          </a:p>
          <a:p>
            <a:r>
              <a:rPr lang="en-US" baseline="0" dirty="0" smtClean="0"/>
              <a:t>This real-time information can be acted upon in variety of ways – new offers can be recommended for up-sell or cross-selling.</a:t>
            </a:r>
          </a:p>
          <a:p>
            <a:r>
              <a:rPr lang="en-US" baseline="0" dirty="0" smtClean="0"/>
              <a:t>Customer inquiries can be answered with deep drill down analysis.</a:t>
            </a:r>
          </a:p>
          <a:p>
            <a:endParaRPr lang="en-US" baseline="0" dirty="0" smtClean="0"/>
          </a:p>
          <a:p>
            <a:r>
              <a:rPr lang="en-US" baseline="0" dirty="0" smtClean="0"/>
              <a:t>Systems can even make data-driven, business-rules enforced decisions that required time-consuming data preparation.</a:t>
            </a:r>
          </a:p>
          <a:p>
            <a:endParaRPr lang="en-US" baseline="0" dirty="0" smtClean="0"/>
          </a:p>
          <a:p>
            <a:r>
              <a:rPr lang="en-US" baseline="0" dirty="0" smtClean="0"/>
              <a:t>The intelligence is delivered to business users in consumable way. Empowering them to do things they have never done before.</a:t>
            </a:r>
            <a:endParaRPr lang="en-US" dirty="0"/>
          </a:p>
        </p:txBody>
      </p:sp>
      <p:sp>
        <p:nvSpPr>
          <p:cNvPr id="4" name="Slide Number Placeholder 3"/>
          <p:cNvSpPr>
            <a:spLocks noGrp="1"/>
          </p:cNvSpPr>
          <p:nvPr>
            <p:ph type="sldNum" sz="quarter" idx="10"/>
          </p:nvPr>
        </p:nvSpPr>
        <p:spPr/>
        <p:txBody>
          <a:bodyPr/>
          <a:lstStyle/>
          <a:p>
            <a:fld id="{3CAFE622-4BC3-4E2D-AFE2-BE458ED3DD5B}" type="slidenum">
              <a:rPr smtClean="0">
                <a:solidFill>
                  <a:prstClr val="black"/>
                </a:solidFill>
              </a:rPr>
              <a:pPr/>
              <a:t>24</a:t>
            </a:fld>
            <a:endParaRPr>
              <a:solidFill>
                <a:prstClr val="black"/>
              </a:solidFill>
            </a:endParaRPr>
          </a:p>
        </p:txBody>
      </p:sp>
    </p:spTree>
    <p:extLst>
      <p:ext uri="{BB962C8B-B14F-4D97-AF65-F5344CB8AC3E}">
        <p14:creationId xmlns:p14="http://schemas.microsoft.com/office/powerpoint/2010/main" val="2582052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hyperlink" Target="http://www.sap.com/corporate-en/legal/copyright/index.epx" TargetMode="External"/><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short title with picture">
    <p:bg bwMode="gray">
      <p:bgPr>
        <a:solidFill>
          <a:schemeClr val="accent1"/>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324000" y="-1"/>
            <a:ext cx="8496000" cy="6535739"/>
            <a:chOff x="324000" y="-1"/>
            <a:chExt cx="8496000" cy="6535739"/>
          </a:xfrm>
        </p:grpSpPr>
        <p:sp>
          <p:nvSpPr>
            <p:cNvPr id="6" name="Rectangle 5"/>
            <p:cNvSpPr/>
            <p:nvPr userDrawn="1"/>
          </p:nvSpPr>
          <p:spPr bwMode="gray">
            <a:xfrm>
              <a:off x="324000" y="-1"/>
              <a:ext cx="8496000" cy="2143126"/>
            </a:xfrm>
            <a:prstGeom prst="rect">
              <a:avLst/>
            </a:prstGeom>
            <a:solidFill>
              <a:schemeClr val="tx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172" name="Rectangle 17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grpSp>
      <p:sp>
        <p:nvSpPr>
          <p:cNvPr id="2" name="Title 1"/>
          <p:cNvSpPr>
            <a:spLocks noGrp="1"/>
          </p:cNvSpPr>
          <p:nvPr>
            <p:ph type="ctrTitle" hasCustomPrompt="1"/>
          </p:nvPr>
        </p:nvSpPr>
        <p:spPr bwMode="gray">
          <a:xfrm>
            <a:off x="414000" y="324000"/>
            <a:ext cx="8280000" cy="738664"/>
          </a:xfrm>
        </p:spPr>
        <p:txBody>
          <a:bodyPr>
            <a:noAutofit/>
          </a:bodyPr>
          <a:lstStyle>
            <a:lvl1pPr>
              <a:defRPr sz="4800">
                <a:solidFill>
                  <a:sysClr val="windowText" lastClr="000000"/>
                </a:solidFill>
                <a:latin typeface="+mj-lt"/>
              </a:defRPr>
            </a:lvl1pPr>
          </a:lstStyle>
          <a:p>
            <a:r>
              <a:rPr lang="en-US" noProof="0" dirty="0" smtClean="0"/>
              <a:t>Short Presentation Title</a:t>
            </a:r>
            <a:endParaRPr lang="de-DE" dirty="0"/>
          </a:p>
        </p:txBody>
      </p:sp>
      <p:sp>
        <p:nvSpPr>
          <p:cNvPr id="3" name="Subtitle 2"/>
          <p:cNvSpPr>
            <a:spLocks noGrp="1"/>
          </p:cNvSpPr>
          <p:nvPr>
            <p:ph type="subTitle" idx="1" hasCustomPrompt="1"/>
          </p:nvPr>
        </p:nvSpPr>
        <p:spPr bwMode="gray">
          <a:xfrm>
            <a:off x="414000" y="1499870"/>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2010</a:t>
            </a:r>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7"/>
            <a:ext cx="3078000" cy="4391025"/>
          </a:xfrm>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7"/>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0"/>
            <a:ext cx="4165200" cy="2508223"/>
          </a:xfrm>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0"/>
            <a:ext cx="4165200" cy="2508223"/>
          </a:xfrm>
        </p:spPr>
        <p:txBody>
          <a:bodyPr tIns="504000" anchor="t" anchorCtr="0"/>
          <a:lstStyle>
            <a:lvl1pPr algn="ctr">
              <a:defRPr b="0"/>
            </a:lvl1pPr>
          </a:lstStyle>
          <a:p>
            <a:r>
              <a:rPr lang="en-US" smtClean="0"/>
              <a:t>Click icon to add picture</a:t>
            </a:r>
            <a:endParaRPr lang="de-DE"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7" name="Content Placeholder 2"/>
          <p:cNvSpPr>
            <a:spLocks noGrp="1"/>
          </p:cNvSpPr>
          <p:nvPr>
            <p:ph idx="1" hasCustomPrompt="1"/>
          </p:nvPr>
        </p:nvSpPr>
        <p:spPr>
          <a:xfrm>
            <a:off x="324000" y="1691998"/>
            <a:ext cx="8496000" cy="4392000"/>
          </a:xfrm>
        </p:spPr>
        <p:txBody>
          <a:bodyPr tIns="1440000"/>
          <a:lstStyle>
            <a:lvl1pPr algn="ctr">
              <a:defRPr b="0"/>
            </a:lvl1pPr>
          </a:lstStyle>
          <a:p>
            <a:pPr lvl="0"/>
            <a:r>
              <a:rPr lang="en-US" dirty="0" smtClean="0"/>
              <a:t>Click to add content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000"/>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two lines with picture">
    <p:bg bwMode="gray">
      <p:bgPr>
        <a:solidFill>
          <a:schemeClr val="accent1"/>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324000" y="-1"/>
            <a:ext cx="8496000" cy="6535739"/>
            <a:chOff x="324000" y="-1"/>
            <a:chExt cx="8496000" cy="6535739"/>
          </a:xfrm>
        </p:grpSpPr>
        <p:sp>
          <p:nvSpPr>
            <p:cNvPr id="6" name="Rectangle 5"/>
            <p:cNvSpPr/>
            <p:nvPr userDrawn="1"/>
          </p:nvSpPr>
          <p:spPr bwMode="gray">
            <a:xfrm>
              <a:off x="324000" y="-1"/>
              <a:ext cx="8496000" cy="2143126"/>
            </a:xfrm>
            <a:prstGeom prst="rect">
              <a:avLst/>
            </a:prstGeom>
            <a:solidFill>
              <a:schemeClr val="tx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8" name="Picture 7"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3" y="6081713"/>
              <a:ext cx="916953" cy="454025"/>
            </a:xfrm>
            <a:prstGeom prst="rect">
              <a:avLst/>
            </a:prstGeom>
          </p:spPr>
        </p:pic>
        <p:sp>
          <p:nvSpPr>
            <p:cNvPr id="172" name="Rectangle 17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grpSp>
      <p:sp>
        <p:nvSpPr>
          <p:cNvPr id="2" name="Title 1"/>
          <p:cNvSpPr>
            <a:spLocks noGrp="1"/>
          </p:cNvSpPr>
          <p:nvPr>
            <p:ph type="ctrTitle" hasCustomPrompt="1"/>
          </p:nvPr>
        </p:nvSpPr>
        <p:spPr bwMode="gray">
          <a:xfrm>
            <a:off x="414000" y="324000"/>
            <a:ext cx="8280000" cy="923330"/>
          </a:xfrm>
        </p:spPr>
        <p:txBody>
          <a:bodyPr>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
        <p:nvSpPr>
          <p:cNvPr id="3" name="Subtitle 2"/>
          <p:cNvSpPr>
            <a:spLocks noGrp="1"/>
          </p:cNvSpPr>
          <p:nvPr>
            <p:ph type="subTitle" idx="1" hasCustomPrompt="1"/>
          </p:nvPr>
        </p:nvSpPr>
        <p:spPr bwMode="gray">
          <a:xfrm>
            <a:off x="414000" y="1499870"/>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2010</a:t>
            </a:r>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7" name="TextBox 6"/>
          <p:cNvSpPr txBox="1"/>
          <p:nvPr/>
        </p:nvSpPr>
        <p:spPr bwMode="gray">
          <a:xfrm>
            <a:off x="324000" y="1692000"/>
            <a:ext cx="4165200" cy="4358116"/>
          </a:xfrm>
          <a:prstGeom prst="rect">
            <a:avLst/>
          </a:prstGeom>
          <a:noFill/>
        </p:spPr>
        <p:txBody>
          <a:bodyPr wrap="square" lIns="0" tIns="0" rIns="0" bIns="0" rtlCol="0">
            <a:spAutoFit/>
          </a:bodyPr>
          <a:lstStyle/>
          <a:p>
            <a:pPr marL="0" algn="l" defTabSz="914400" rtl="0" eaLnBrk="1" latinLnBrk="0" hangingPunct="1">
              <a:lnSpc>
                <a:spcPct val="95000"/>
              </a:lnSpc>
              <a:spcBef>
                <a:spcPts val="400"/>
              </a:spcBef>
            </a:pPr>
            <a:r>
              <a:rPr lang="en-GB" sz="800" kern="1200" noProof="1" smtClean="0">
                <a:solidFill>
                  <a:schemeClr val="tx1"/>
                </a:solidFill>
                <a:latin typeface="+mn-lt"/>
                <a:ea typeface="MS PGothic" pitchFamily="34" charset="-128"/>
                <a:cs typeface="+mn-cs"/>
              </a:rPr>
              <a:t>No part of this publication may be reproduced or transmitted in any form or for any purpose without the express permission of SAP AG. The information contained herein may be changed without prior notice.</a:t>
            </a:r>
            <a:endParaRPr lang="de-DE" sz="800" kern="1200" noProof="1" smtClean="0">
              <a:solidFill>
                <a:schemeClr val="tx1"/>
              </a:solidFill>
              <a:latin typeface="+mn-lt"/>
              <a:ea typeface="MS PGothic" pitchFamily="34" charset="-128"/>
              <a:cs typeface="+mn-cs"/>
            </a:endParaRPr>
          </a:p>
          <a:p>
            <a:pPr marL="0" algn="l" defTabSz="914400" rtl="0" eaLnBrk="1" latinLnBrk="0" hangingPunct="1">
              <a:lnSpc>
                <a:spcPct val="95000"/>
              </a:lnSpc>
              <a:spcBef>
                <a:spcPts val="400"/>
              </a:spcBef>
            </a:pPr>
            <a:r>
              <a:rPr lang="en-GB" sz="800" kern="1200" noProof="1" smtClean="0">
                <a:solidFill>
                  <a:schemeClr val="tx1"/>
                </a:solidFill>
                <a:latin typeface="+mn-lt"/>
                <a:ea typeface="MS PGothic" pitchFamily="34" charset="-128"/>
                <a:cs typeface="+mn-cs"/>
              </a:rPr>
              <a:t>Some software products marketed by SAP AG and its distributors contain proprietary software components of other software vendors.</a:t>
            </a:r>
            <a:endParaRPr lang="de-DE" sz="800" kern="1200" noProof="1" smtClean="0">
              <a:solidFill>
                <a:schemeClr val="tx1"/>
              </a:solidFill>
              <a:latin typeface="+mn-lt"/>
              <a:ea typeface="MS PGothic" pitchFamily="34" charset="-128"/>
              <a:cs typeface="+mn-cs"/>
            </a:endParaRPr>
          </a:p>
          <a:p>
            <a:pPr marL="0" algn="l" defTabSz="914400" rtl="0" eaLnBrk="1" latinLnBrk="0" hangingPunct="1">
              <a:lnSpc>
                <a:spcPct val="95000"/>
              </a:lnSpc>
              <a:spcBef>
                <a:spcPts val="400"/>
              </a:spcBef>
            </a:pPr>
            <a:r>
              <a:rPr lang="en-GB" sz="800" kern="1200" noProof="1" smtClean="0">
                <a:solidFill>
                  <a:schemeClr val="tx1"/>
                </a:solidFill>
                <a:latin typeface="+mn-lt"/>
                <a:ea typeface="MS PGothic" pitchFamily="34" charset="-128"/>
                <a:cs typeface="+mn-cs"/>
              </a:rPr>
              <a:t>Microsoft, Windows, Excel, Outlook, and PowerPoint are registered trademarks of Microsoft Corporation. </a:t>
            </a:r>
            <a:endParaRPr lang="de-DE" sz="800" kern="1200" noProof="1" smtClean="0">
              <a:solidFill>
                <a:schemeClr val="tx1"/>
              </a:solidFill>
              <a:latin typeface="+mn-lt"/>
              <a:ea typeface="MS PGothic" pitchFamily="34" charset="-128"/>
              <a:cs typeface="+mn-cs"/>
            </a:endParaRPr>
          </a:p>
          <a:p>
            <a:pPr marL="0" algn="l" defTabSz="914400" rtl="0" eaLnBrk="1" latinLnBrk="0" hangingPunct="1">
              <a:lnSpc>
                <a:spcPct val="95000"/>
              </a:lnSpc>
              <a:spcBef>
                <a:spcPts val="400"/>
              </a:spcBef>
            </a:pPr>
            <a:r>
              <a:rPr lang="en-GB" sz="800" kern="1200" noProof="1" smtClean="0">
                <a:solidFill>
                  <a:schemeClr val="tx1"/>
                </a:solidFill>
                <a:latin typeface="+mn-lt"/>
                <a:ea typeface="MS PGothic" pitchFamily="34" charset="-128"/>
                <a:cs typeface="+mn-cs"/>
              </a:rPr>
              <a:t>IBM, DB2, DB2 Universal Database, System i, System i5, System p, System p5, System x, System z, System z10, System z9, z10, z9, iSeries, pSeries, xSeries, zSeries, eServer, z/VM, z/OS, i5/OS, S/390, OS/390, OS/400, AS/400, S/390 Parallel Enterprise Server, PowerVM, Power Architecture, POWER6+, POWER6, POWER5+, POWER5, POWER, OpenPower, PowerPC, BatchPipes, BladeCenter, System Storage, GPFS, HACMP, RETAIN, DB2 Connect, RACF, Redbooks, OS/2, Parallel Sysplex, MVS/ESA, AIX, Intelligent Miner, WebSphere, Netfinity, Tivoli and Informix are trademarks or registered trademarks of IBM Corporation.</a:t>
            </a:r>
            <a:endParaRPr lang="de-DE" sz="800" kern="1200" noProof="1" smtClean="0">
              <a:solidFill>
                <a:schemeClr val="tx1"/>
              </a:solidFill>
              <a:latin typeface="+mn-lt"/>
              <a:ea typeface="MS PGothic" pitchFamily="34" charset="-128"/>
              <a:cs typeface="+mn-cs"/>
            </a:endParaRPr>
          </a:p>
          <a:p>
            <a:pPr marL="0" algn="l" defTabSz="914400" rtl="0" eaLnBrk="1" latinLnBrk="0" hangingPunct="1">
              <a:lnSpc>
                <a:spcPct val="95000"/>
              </a:lnSpc>
              <a:spcBef>
                <a:spcPts val="400"/>
              </a:spcBef>
            </a:pPr>
            <a:r>
              <a:rPr lang="en-GB" sz="800" kern="1200" noProof="1" smtClean="0">
                <a:solidFill>
                  <a:schemeClr val="tx1"/>
                </a:solidFill>
                <a:latin typeface="+mn-lt"/>
                <a:ea typeface="MS PGothic" pitchFamily="34" charset="-128"/>
                <a:cs typeface="+mn-cs"/>
              </a:rPr>
              <a:t>Linux is the registered trademark of Linus Torvalds in the U.S. and other countries.</a:t>
            </a:r>
            <a:endParaRPr lang="de-DE" sz="800" kern="1200" noProof="1" smtClean="0">
              <a:solidFill>
                <a:schemeClr val="tx1"/>
              </a:solidFill>
              <a:latin typeface="+mn-lt"/>
              <a:ea typeface="MS PGothic" pitchFamily="34" charset="-128"/>
              <a:cs typeface="+mn-cs"/>
            </a:endParaRPr>
          </a:p>
          <a:p>
            <a:pPr marL="0" algn="l" defTabSz="914400" rtl="0" eaLnBrk="1" latinLnBrk="0" hangingPunct="1">
              <a:lnSpc>
                <a:spcPct val="95000"/>
              </a:lnSpc>
              <a:spcBef>
                <a:spcPts val="400"/>
              </a:spcBef>
            </a:pPr>
            <a:r>
              <a:rPr lang="en-GB" sz="800" kern="1200" noProof="1" smtClean="0">
                <a:solidFill>
                  <a:schemeClr val="tx1"/>
                </a:solidFill>
                <a:latin typeface="+mn-lt"/>
                <a:ea typeface="MS PGothic" pitchFamily="34" charset="-128"/>
                <a:cs typeface="+mn-cs"/>
              </a:rPr>
              <a:t>Adobe, the Adobe logo, Acrobat, PostScript, and Reader are either trademarks or registered trademarks of Adobe Systems Incorporated in the United States and/or other countries.</a:t>
            </a:r>
            <a:endParaRPr lang="de-DE" sz="800" kern="1200" noProof="1" smtClean="0">
              <a:solidFill>
                <a:schemeClr val="tx1"/>
              </a:solidFill>
              <a:latin typeface="+mn-lt"/>
              <a:ea typeface="MS PGothic" pitchFamily="34" charset="-128"/>
              <a:cs typeface="+mn-cs"/>
            </a:endParaRPr>
          </a:p>
          <a:p>
            <a:pPr marL="0" algn="l" defTabSz="914400" rtl="0" eaLnBrk="1" latinLnBrk="0" hangingPunct="1">
              <a:lnSpc>
                <a:spcPct val="95000"/>
              </a:lnSpc>
              <a:spcBef>
                <a:spcPts val="400"/>
              </a:spcBef>
            </a:pPr>
            <a:r>
              <a:rPr lang="en-GB" sz="800" kern="1200" noProof="1" smtClean="0">
                <a:solidFill>
                  <a:schemeClr val="tx1"/>
                </a:solidFill>
                <a:latin typeface="+mn-lt"/>
                <a:ea typeface="MS PGothic" pitchFamily="34" charset="-128"/>
                <a:cs typeface="+mn-cs"/>
              </a:rPr>
              <a:t>Oracle is a registered trademark of Oracle Corporation.</a:t>
            </a:r>
            <a:endParaRPr lang="de-DE" sz="800" kern="1200" noProof="1" smtClean="0">
              <a:solidFill>
                <a:schemeClr val="tx1"/>
              </a:solidFill>
              <a:latin typeface="+mn-lt"/>
              <a:ea typeface="MS PGothic" pitchFamily="34" charset="-128"/>
              <a:cs typeface="+mn-cs"/>
            </a:endParaRPr>
          </a:p>
          <a:p>
            <a:pPr marL="0" algn="l" defTabSz="914400" rtl="0" eaLnBrk="1" latinLnBrk="0" hangingPunct="1">
              <a:lnSpc>
                <a:spcPct val="95000"/>
              </a:lnSpc>
              <a:spcBef>
                <a:spcPts val="400"/>
              </a:spcBef>
            </a:pPr>
            <a:r>
              <a:rPr lang="en-GB" sz="800" kern="1200" noProof="1" smtClean="0">
                <a:solidFill>
                  <a:schemeClr val="tx1"/>
                </a:solidFill>
                <a:latin typeface="+mn-lt"/>
                <a:ea typeface="MS PGothic" pitchFamily="34" charset="-128"/>
                <a:cs typeface="+mn-cs"/>
              </a:rPr>
              <a:t>UNIX, X/Open, OSF/1, and Motif are registered trademarks of the Open Group.</a:t>
            </a:r>
            <a:endParaRPr lang="de-DE" sz="800" kern="1200" noProof="1" smtClean="0">
              <a:solidFill>
                <a:schemeClr val="tx1"/>
              </a:solidFill>
              <a:latin typeface="+mn-lt"/>
              <a:ea typeface="MS PGothic" pitchFamily="34" charset="-128"/>
              <a:cs typeface="+mn-cs"/>
            </a:endParaRPr>
          </a:p>
          <a:p>
            <a:pPr marL="0" algn="l" defTabSz="914400" rtl="0" eaLnBrk="1" latinLnBrk="0" hangingPunct="1">
              <a:lnSpc>
                <a:spcPct val="95000"/>
              </a:lnSpc>
              <a:spcBef>
                <a:spcPts val="400"/>
              </a:spcBef>
            </a:pPr>
            <a:r>
              <a:rPr lang="en-US" sz="800" kern="1200" noProof="1" smtClean="0">
                <a:solidFill>
                  <a:schemeClr val="tx1"/>
                </a:solidFill>
                <a:latin typeface="+mn-lt"/>
                <a:ea typeface="MS PGothic" pitchFamily="34" charset="-128"/>
                <a:cs typeface="+mn-cs"/>
              </a:rPr>
              <a:t>Citrix, ICA, Program Neighborhood, MetaFrame, WinFrame, VideoFrame, and MultiWin are trademarks or registered trademarks of Citrix Systems, Inc.</a:t>
            </a:r>
            <a:endParaRPr lang="de-DE" sz="800" kern="1200" noProof="1" smtClean="0">
              <a:solidFill>
                <a:schemeClr val="tx1"/>
              </a:solidFill>
              <a:latin typeface="+mn-lt"/>
              <a:ea typeface="MS PGothic" pitchFamily="34" charset="-128"/>
              <a:cs typeface="+mn-cs"/>
            </a:endParaRPr>
          </a:p>
          <a:p>
            <a:pPr marL="0" algn="l" defTabSz="914400" rtl="0" eaLnBrk="1" latinLnBrk="0" hangingPunct="1">
              <a:lnSpc>
                <a:spcPct val="95000"/>
              </a:lnSpc>
              <a:spcBef>
                <a:spcPts val="400"/>
              </a:spcBef>
            </a:pPr>
            <a:r>
              <a:rPr lang="en-GB" sz="800" kern="1200" noProof="1" smtClean="0">
                <a:solidFill>
                  <a:schemeClr val="tx1"/>
                </a:solidFill>
                <a:latin typeface="+mn-lt"/>
                <a:ea typeface="MS PGothic" pitchFamily="34" charset="-128"/>
                <a:cs typeface="+mn-cs"/>
              </a:rPr>
              <a:t>HTML, XML, XHTML and W3C are trademarks or registered trademarks of W3C®, World Wide Web Consortium, Massachusetts Institute of Technology. </a:t>
            </a:r>
            <a:endParaRPr lang="de-DE" sz="800" kern="1200" noProof="1" smtClean="0">
              <a:solidFill>
                <a:schemeClr val="tx1"/>
              </a:solidFill>
              <a:latin typeface="+mn-lt"/>
              <a:ea typeface="MS PGothic" pitchFamily="34" charset="-128"/>
              <a:cs typeface="+mn-cs"/>
            </a:endParaRPr>
          </a:p>
          <a:p>
            <a:pPr marL="0" algn="l" defTabSz="914400" rtl="0" eaLnBrk="1" latinLnBrk="0" hangingPunct="1">
              <a:lnSpc>
                <a:spcPct val="95000"/>
              </a:lnSpc>
              <a:spcBef>
                <a:spcPts val="400"/>
              </a:spcBef>
            </a:pPr>
            <a:r>
              <a:rPr lang="en-GB" sz="800" kern="1200" noProof="1" smtClean="0">
                <a:solidFill>
                  <a:schemeClr val="tx1"/>
                </a:solidFill>
                <a:latin typeface="+mn-lt"/>
                <a:ea typeface="MS PGothic" pitchFamily="34" charset="-128"/>
                <a:cs typeface="+mn-cs"/>
              </a:rPr>
              <a:t>Java is a registered trademark of Sun Microsystems, Inc.</a:t>
            </a:r>
            <a:endParaRPr lang="de-DE" sz="800" kern="1200" noProof="1" smtClean="0">
              <a:solidFill>
                <a:schemeClr val="tx1"/>
              </a:solidFill>
              <a:latin typeface="+mn-lt"/>
              <a:ea typeface="MS PGothic" pitchFamily="34" charset="-128"/>
              <a:cs typeface="+mn-cs"/>
            </a:endParaRPr>
          </a:p>
          <a:p>
            <a:pPr marL="0" algn="l" defTabSz="914400" rtl="0" eaLnBrk="1" latinLnBrk="0" hangingPunct="1">
              <a:lnSpc>
                <a:spcPct val="95000"/>
              </a:lnSpc>
              <a:spcBef>
                <a:spcPts val="400"/>
              </a:spcBef>
            </a:pPr>
            <a:r>
              <a:rPr lang="en-GB" sz="800" kern="1200" noProof="1" smtClean="0">
                <a:solidFill>
                  <a:schemeClr val="tx1"/>
                </a:solidFill>
                <a:latin typeface="+mn-lt"/>
                <a:ea typeface="MS PGothic" pitchFamily="34" charset="-128"/>
                <a:cs typeface="+mn-cs"/>
              </a:rPr>
              <a:t>JavaScript is a registered trademark of Sun Microsystems, Inc., used under license for technology invented and implemented by Netscape. </a:t>
            </a:r>
            <a:endParaRPr lang="de-DE" sz="800" kern="1200" noProof="1" smtClean="0">
              <a:solidFill>
                <a:schemeClr val="tx1"/>
              </a:solidFill>
              <a:latin typeface="+mn-lt"/>
              <a:ea typeface="MS PGothic" pitchFamily="34" charset="-128"/>
              <a:cs typeface="+mn-cs"/>
            </a:endParaRPr>
          </a:p>
          <a:p>
            <a:pPr marL="0" algn="l" defTabSz="914400" rtl="0" eaLnBrk="1" latinLnBrk="0" hangingPunct="1">
              <a:lnSpc>
                <a:spcPct val="95000"/>
              </a:lnSpc>
              <a:spcBef>
                <a:spcPts val="400"/>
              </a:spcBef>
            </a:pPr>
            <a:r>
              <a:rPr lang="en-US" sz="800" kern="1200" noProof="1" smtClean="0">
                <a:solidFill>
                  <a:schemeClr val="tx1"/>
                </a:solidFill>
                <a:latin typeface="+mn-lt"/>
                <a:ea typeface="MS PGothic" pitchFamily="34" charset="-128"/>
                <a:cs typeface="+mn-cs"/>
              </a:rPr>
              <a:t>SAP, R/3, SAP NetWeaver, Duet, PartnerEdge, ByDesign, SAP BusinessObjects Explorer, StreamWork,</a:t>
            </a:r>
            <a:r>
              <a:rPr lang="en-US" sz="800" kern="1200" baseline="0" noProof="1" smtClean="0">
                <a:solidFill>
                  <a:schemeClr val="tx1"/>
                </a:solidFill>
                <a:latin typeface="+mn-lt"/>
                <a:ea typeface="MS PGothic" pitchFamily="34" charset="-128"/>
                <a:cs typeface="+mn-cs"/>
              </a:rPr>
              <a:t> </a:t>
            </a:r>
            <a:r>
              <a:rPr lang="en-US" sz="800" kern="1200" noProof="1" smtClean="0">
                <a:solidFill>
                  <a:schemeClr val="tx1"/>
                </a:solidFill>
                <a:latin typeface="+mn-lt"/>
                <a:ea typeface="MS PGothic" pitchFamily="34" charset="-128"/>
                <a:cs typeface="+mn-cs"/>
              </a:rPr>
              <a:t>and other SAP products and services mentioned herein as well as their respective logos are trademarks or registered trademarks of SAP AG in Germany and other countries.</a:t>
            </a:r>
            <a:endParaRPr lang="de-DE" sz="800" kern="1200" noProof="1" smtClean="0">
              <a:solidFill>
                <a:schemeClr val="tx1"/>
              </a:solidFill>
              <a:latin typeface="+mn-lt"/>
              <a:ea typeface="MS PGothic" pitchFamily="34" charset="-128"/>
              <a:cs typeface="+mn-cs"/>
            </a:endParaRPr>
          </a:p>
        </p:txBody>
      </p:sp>
      <p:sp>
        <p:nvSpPr>
          <p:cNvPr id="11" name="TextBox 10"/>
          <p:cNvSpPr txBox="1"/>
          <p:nvPr userDrawn="1"/>
        </p:nvSpPr>
        <p:spPr bwMode="gray">
          <a:xfrm>
            <a:off x="324000" y="324000"/>
            <a:ext cx="5311198" cy="756000"/>
          </a:xfrm>
          <a:prstGeom prst="rect">
            <a:avLst/>
          </a:prstGeom>
        </p:spPr>
        <p:txBody>
          <a:bodyPr vert="horz" lIns="0" tIns="0" rIns="0" bIns="0" rtlCol="0" anchor="ctr" anchorCtr="0">
            <a:noAutofit/>
          </a:bodyPr>
          <a:lstStyle/>
          <a:p>
            <a:pPr algn="l" defTabSz="914400" rtl="0" eaLnBrk="1" latinLnBrk="0" hangingPunct="1">
              <a:spcBef>
                <a:spcPct val="0"/>
              </a:spcBef>
              <a:buNone/>
            </a:pPr>
            <a:r>
              <a:rPr lang="en-GB" sz="2400" b="1" kern="1200" noProof="0" dirty="0" smtClean="0">
                <a:solidFill>
                  <a:schemeClr val="accent2"/>
                </a:solidFill>
                <a:latin typeface="+mj-lt"/>
                <a:ea typeface="+mj-ea"/>
                <a:cs typeface="+mj-cs"/>
              </a:rPr>
              <a:t>© </a:t>
            </a:r>
            <a:r>
              <a:rPr lang="de-DE" sz="2400" b="1" kern="1200" noProof="0" dirty="0" smtClean="0">
                <a:solidFill>
                  <a:schemeClr val="accent2"/>
                </a:solidFill>
                <a:latin typeface="+mj-lt"/>
                <a:ea typeface="+mj-ea"/>
                <a:cs typeface="+mj-cs"/>
              </a:rPr>
              <a:t>2014 SAP AG. All rights reserved</a:t>
            </a:r>
          </a:p>
        </p:txBody>
      </p:sp>
      <p:sp>
        <p:nvSpPr>
          <p:cNvPr id="6" name="TextBox 5"/>
          <p:cNvSpPr txBox="1"/>
          <p:nvPr userDrawn="1"/>
        </p:nvSpPr>
        <p:spPr bwMode="gray">
          <a:xfrm>
            <a:off x="4654800" y="1692000"/>
            <a:ext cx="4165200" cy="3867725"/>
          </a:xfrm>
          <a:prstGeom prst="rect">
            <a:avLst/>
          </a:prstGeom>
          <a:noFill/>
        </p:spPr>
        <p:txBody>
          <a:bodyPr wrap="square" lIns="0" tIns="0" rIns="0" bIns="0" rtlCol="0">
            <a:spAutoFit/>
          </a:bodyPr>
          <a:lstStyle/>
          <a:p>
            <a:pPr marL="0" algn="l" defTabSz="914400" rtl="0" eaLnBrk="1" fontAlgn="t" latinLnBrk="0" hangingPunct="1">
              <a:lnSpc>
                <a:spcPct val="95000"/>
              </a:lnSpc>
              <a:spcBef>
                <a:spcPts val="400"/>
              </a:spcBef>
            </a:pPr>
            <a:r>
              <a:rPr lang="en-US" sz="800" kern="1200" noProof="1" smtClean="0">
                <a:solidFill>
                  <a:schemeClr val="tx1"/>
                </a:solidFill>
                <a:latin typeface="Arial"/>
                <a:ea typeface="MS PGothic" pitchFamily="34" charset="-128"/>
                <a:cs typeface="+mn-cs"/>
              </a:rPr>
              <a:t>Business Objects and the Business Objects logo, BusinessObjects, Crystal Reports, Crystal Decisions, Web Intelligence, Xcelsius, and other Business Objects products and services mentioned herein as well as their respective logos are trademarks or registered trademarks of Business Objects Software Ltd. Business Objects is an SAP company.</a:t>
            </a:r>
            <a:endParaRPr lang="de-DE" sz="800" kern="1200" noProof="1" smtClean="0">
              <a:solidFill>
                <a:schemeClr val="tx1"/>
              </a:solidFill>
              <a:latin typeface="Arial"/>
              <a:ea typeface="MS PGothic" pitchFamily="34" charset="-128"/>
              <a:cs typeface="+mn-cs"/>
            </a:endParaRPr>
          </a:p>
          <a:p>
            <a:pPr marL="0" algn="l" defTabSz="914400" rtl="0" eaLnBrk="1" latinLnBrk="0" hangingPunct="1">
              <a:lnSpc>
                <a:spcPct val="95000"/>
              </a:lnSpc>
              <a:spcBef>
                <a:spcPts val="400"/>
              </a:spcBef>
            </a:pPr>
            <a:r>
              <a:rPr lang="en-GB" sz="800" kern="1200" noProof="1" smtClean="0">
                <a:solidFill>
                  <a:schemeClr val="tx1"/>
                </a:solidFill>
                <a:latin typeface="Arial"/>
                <a:ea typeface="MS PGothic" pitchFamily="34" charset="-128"/>
                <a:cs typeface="+mn-cs"/>
              </a:rPr>
              <a:t>Sybase and Adaptive Server, iAnywhere, Sybase 365, SQL Anywhere, and other Sybase products and services mentioned herein as well as their respective logos are trademarks or registered trademarks of Sybase, Inc. Sybase is an SAP company.</a:t>
            </a:r>
            <a:endParaRPr lang="de-DE" sz="800" kern="1200" noProof="1" smtClean="0">
              <a:solidFill>
                <a:schemeClr val="tx1"/>
              </a:solidFill>
              <a:latin typeface="Arial"/>
              <a:ea typeface="MS PGothic" pitchFamily="34" charset="-128"/>
              <a:cs typeface="+mn-cs"/>
            </a:endParaRPr>
          </a:p>
          <a:p>
            <a:pPr marL="0" algn="l" defTabSz="914400" rtl="0" eaLnBrk="1" latinLnBrk="0" hangingPunct="1">
              <a:lnSpc>
                <a:spcPct val="95000"/>
              </a:lnSpc>
              <a:spcBef>
                <a:spcPts val="400"/>
              </a:spcBef>
            </a:pPr>
            <a:r>
              <a:rPr lang="en-GB" sz="800" kern="1200" noProof="1" smtClean="0">
                <a:solidFill>
                  <a:schemeClr val="tx1"/>
                </a:solidFill>
                <a:latin typeface="Arial"/>
                <a:ea typeface="MS PGothic" pitchFamily="34" charset="-128"/>
                <a:cs typeface="+mn-cs"/>
              </a:rPr>
              <a:t>All other product and service names mentioned are the trademarks of their respective companies. Data contained in this document serves informational purposes only. National product specifications may vary.</a:t>
            </a:r>
            <a:endParaRPr lang="de-DE" sz="800" kern="1200" noProof="1" smtClean="0">
              <a:solidFill>
                <a:schemeClr val="tx1"/>
              </a:solidFill>
              <a:latin typeface="Arial"/>
              <a:ea typeface="MS PGothic" pitchFamily="34" charset="-128"/>
              <a:cs typeface="+mn-cs"/>
            </a:endParaRPr>
          </a:p>
          <a:p>
            <a:pPr marL="0" algn="l" defTabSz="914400" rtl="0" eaLnBrk="1" latinLnBrk="0" hangingPunct="1">
              <a:lnSpc>
                <a:spcPct val="95000"/>
              </a:lnSpc>
              <a:spcBef>
                <a:spcPts val="400"/>
              </a:spcBef>
            </a:pPr>
            <a:r>
              <a:rPr lang="en-US" sz="800" kern="1200" noProof="1" smtClean="0">
                <a:solidFill>
                  <a:schemeClr val="tx1"/>
                </a:solidFill>
                <a:latin typeface="Arial"/>
                <a:ea typeface="MS PGothic" pitchFamily="34" charset="-128"/>
                <a:cs typeface="+mn-cs"/>
              </a:rPr>
              <a:t>The information in this document is proprietary to SAP. No part of this document may be reproduced, copied, or transmitted in any form or for any purpose without the express prior written permission of SAP AG.</a:t>
            </a:r>
            <a:endParaRPr lang="de-DE" sz="800" kern="1200" noProof="1" smtClean="0">
              <a:solidFill>
                <a:schemeClr val="tx1"/>
              </a:solidFill>
              <a:latin typeface="Arial"/>
              <a:ea typeface="MS PGothic" pitchFamily="34" charset="-128"/>
              <a:cs typeface="+mn-cs"/>
            </a:endParaRPr>
          </a:p>
          <a:p>
            <a:pPr marL="0" algn="l" defTabSz="914400" rtl="0" eaLnBrk="1" latinLnBrk="0" hangingPunct="1">
              <a:lnSpc>
                <a:spcPct val="95000"/>
              </a:lnSpc>
              <a:spcBef>
                <a:spcPts val="400"/>
              </a:spcBef>
            </a:pPr>
            <a:r>
              <a:rPr lang="en-US" sz="800" kern="1200" noProof="1" smtClean="0">
                <a:solidFill>
                  <a:schemeClr val="tx1"/>
                </a:solidFill>
                <a:latin typeface="Arial"/>
                <a:ea typeface="MS PGothic" pitchFamily="34" charset="-128"/>
                <a:cs typeface="+mn-cs"/>
              </a:rPr>
              <a:t>This document is a preliminary version and not subject to your license agreement or any other agreement with SAP. This document contains only intended strategies, developments, and functionalities of the SAP® product and is not intended to be binding upon SAP to any particular course of business, product strategy, and/or development. Please note that this document is subject to change and may be changed by SAP at any time without notice.</a:t>
            </a:r>
            <a:endParaRPr lang="de-DE" sz="800" kern="1200" noProof="1" smtClean="0">
              <a:solidFill>
                <a:schemeClr val="tx1"/>
              </a:solidFill>
              <a:latin typeface="Arial"/>
              <a:ea typeface="MS PGothic" pitchFamily="34" charset="-128"/>
              <a:cs typeface="+mn-cs"/>
            </a:endParaRPr>
          </a:p>
          <a:p>
            <a:pPr marL="0" algn="l" defTabSz="914400" rtl="0" eaLnBrk="1" latinLnBrk="0" hangingPunct="1">
              <a:lnSpc>
                <a:spcPct val="95000"/>
              </a:lnSpc>
              <a:spcBef>
                <a:spcPts val="400"/>
              </a:spcBef>
            </a:pPr>
            <a:r>
              <a:rPr lang="en-US" sz="800" kern="1200" noProof="1" smtClean="0">
                <a:solidFill>
                  <a:schemeClr val="tx1"/>
                </a:solidFill>
                <a:latin typeface="Arial"/>
                <a:ea typeface="MS PGothic" pitchFamily="34" charset="-128"/>
                <a:cs typeface="+mn-cs"/>
              </a:rPr>
              <a:t>SAP assumes no responsibility for errors or omissions in this document. SAP does not warrant the accuracy or completeness of the information, text, graphics, links, or other items contained within this material. This document is provided without a warranty of any kind, either express or implied, including but not limited to the implied warranties of merchantability, fitness for a particular purpose, or non-infringement.</a:t>
            </a:r>
            <a:endParaRPr lang="de-DE" sz="800" kern="1200" noProof="1" smtClean="0">
              <a:solidFill>
                <a:schemeClr val="tx1"/>
              </a:solidFill>
              <a:latin typeface="Arial"/>
              <a:ea typeface="MS PGothic" pitchFamily="34" charset="-128"/>
              <a:cs typeface="+mn-cs"/>
            </a:endParaRPr>
          </a:p>
          <a:p>
            <a:pPr marL="0" algn="l" defTabSz="914400" rtl="0" eaLnBrk="1" latinLnBrk="0" hangingPunct="1">
              <a:lnSpc>
                <a:spcPct val="95000"/>
              </a:lnSpc>
              <a:spcBef>
                <a:spcPts val="400"/>
              </a:spcBef>
            </a:pPr>
            <a:r>
              <a:rPr lang="en-US" sz="800" kern="1200" noProof="1" smtClean="0">
                <a:solidFill>
                  <a:schemeClr val="tx1"/>
                </a:solidFill>
                <a:latin typeface="Arial"/>
                <a:ea typeface="MS PGothic" pitchFamily="34" charset="-128"/>
                <a:cs typeface="+mn-cs"/>
              </a:rPr>
              <a:t>SAP shall have no liability for damages of any kind including without limitation direct, special, indirect, or consequential damages that may result from the use of these materials. This limitation shall not apply in cases of intent or gross negligence.</a:t>
            </a:r>
            <a:endParaRPr lang="de-DE" sz="800" kern="1200" noProof="1" smtClean="0">
              <a:solidFill>
                <a:schemeClr val="tx1"/>
              </a:solidFill>
              <a:latin typeface="Arial"/>
              <a:ea typeface="MS PGothic" pitchFamily="34" charset="-128"/>
              <a:cs typeface="+mn-cs"/>
            </a:endParaRPr>
          </a:p>
          <a:p>
            <a:pPr marL="0" algn="l" defTabSz="914400" rtl="0" eaLnBrk="1" latinLnBrk="0" hangingPunct="1">
              <a:lnSpc>
                <a:spcPct val="95000"/>
              </a:lnSpc>
              <a:spcBef>
                <a:spcPts val="400"/>
              </a:spcBef>
            </a:pPr>
            <a:r>
              <a:rPr lang="en-US" sz="800" kern="1200" noProof="1" smtClean="0">
                <a:solidFill>
                  <a:schemeClr val="tx1"/>
                </a:solidFill>
                <a:latin typeface="Arial"/>
                <a:ea typeface="MS PGothic" pitchFamily="34" charset="-128"/>
                <a:cs typeface="+mn-cs"/>
              </a:rPr>
              <a:t>The statutory liability for personal injury and defective products is not affected. SAP has no control over the information that you may access through the use of hot links contained in these materials and does not endorse your use of third-party Web pages nor provide any warranty whatsoever relating to third-party Web pages.</a:t>
            </a:r>
            <a:endParaRPr lang="en-US" sz="800" kern="1200" noProof="1">
              <a:solidFill>
                <a:schemeClr val="tx1"/>
              </a:solidFill>
              <a:latin typeface="Arial"/>
              <a:ea typeface="MS PGothic" pitchFamily="34" charset="-128"/>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249238" y="201613"/>
            <a:ext cx="7156450" cy="4889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49238" y="839788"/>
            <a:ext cx="4246562" cy="52768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839788"/>
            <a:ext cx="4246563" cy="5276850"/>
          </a:xfrm>
        </p:spPr>
        <p:txBody>
          <a:bodyPr/>
          <a:lstStyle/>
          <a:p>
            <a:endParaRPr lang="en-US"/>
          </a:p>
        </p:txBody>
      </p:sp>
      <p:sp>
        <p:nvSpPr>
          <p:cNvPr id="5" name="Slide Number Placeholder 4"/>
          <p:cNvSpPr>
            <a:spLocks noGrp="1"/>
          </p:cNvSpPr>
          <p:nvPr>
            <p:ph type="sldNum" sz="quarter" idx="10"/>
          </p:nvPr>
        </p:nvSpPr>
        <p:spPr>
          <a:xfrm>
            <a:off x="152400" y="6721475"/>
            <a:ext cx="674688" cy="106363"/>
          </a:xfrm>
          <a:prstGeom prst="rect">
            <a:avLst/>
          </a:prstGeom>
        </p:spPr>
        <p:txBody>
          <a:bodyPr/>
          <a:lstStyle>
            <a:lvl1pPr>
              <a:defRPr/>
            </a:lvl1pPr>
          </a:lstStyle>
          <a:p>
            <a:r>
              <a:rPr lang="en-US"/>
              <a:t>© SAP 2008 / </a:t>
            </a:r>
            <a:fld id="{CCA5C25D-60EB-4E14-BB55-E3EB2571913E}" type="slidenum">
              <a:rPr lang="en-US"/>
              <a:pPr/>
              <a:t>‹#›</a:t>
            </a:fld>
            <a:endParaRPr lang="en-US"/>
          </a:p>
        </p:txBody>
      </p:sp>
    </p:spTree>
  </p:cSld>
  <p:clrMapOvr>
    <a:masterClrMapping/>
  </p:clrMapOvr>
  <p:transition>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249238" y="201613"/>
            <a:ext cx="7156450" cy="48895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249238" y="839788"/>
            <a:ext cx="8645525" cy="5276850"/>
          </a:xfrm>
        </p:spPr>
        <p:txBody>
          <a:bodyPr/>
          <a:lstStyle/>
          <a:p>
            <a:pPr lvl="0"/>
            <a:endParaRPr lang="en-US" noProof="0" smtClean="0"/>
          </a:p>
        </p:txBody>
      </p:sp>
      <p:sp>
        <p:nvSpPr>
          <p:cNvPr id="4" name="SAP_Footnote_2007_1"/>
          <p:cNvSpPr>
            <a:spLocks noGrp="1" noChangeArrowheads="1"/>
          </p:cNvSpPr>
          <p:nvPr>
            <p:ph type="sldNum" sz="quarter" idx="10"/>
          </p:nvPr>
        </p:nvSpPr>
        <p:spPr>
          <a:xfrm>
            <a:off x="152400" y="6721475"/>
            <a:ext cx="1114088" cy="107722"/>
          </a:xfrm>
          <a:prstGeom prst="rect">
            <a:avLst/>
          </a:prstGeom>
          <a:ln/>
        </p:spPr>
        <p:txBody>
          <a:bodyPr/>
          <a:lstStyle>
            <a:lvl1pPr>
              <a:defRPr/>
            </a:lvl1pPr>
          </a:lstStyle>
          <a:p>
            <a:pPr>
              <a:defRPr/>
            </a:pPr>
            <a:r>
              <a:rPr lang="en-US"/>
              <a:t>© SAP 2008 / </a:t>
            </a:r>
            <a:fld id="{F9FC5883-DEC8-448E-A711-1F041BC25C42}" type="slidenum">
              <a:rPr lang="en-US"/>
              <a:pPr>
                <a:defRPr/>
              </a:pPr>
              <a:t>‹#›</a:t>
            </a:fld>
            <a:endParaRPr lang="en-US"/>
          </a:p>
        </p:txBody>
      </p:sp>
    </p:spTree>
  </p:cSld>
  <p:clrMapOvr>
    <a:masterClrMapping/>
  </p:clrMapOvr>
  <p:transition>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69925" y="107950"/>
            <a:ext cx="8275638"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69925" y="914400"/>
            <a:ext cx="4060825" cy="52054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883150" y="914400"/>
            <a:ext cx="4060825" cy="25257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883150" y="3592513"/>
            <a:ext cx="4060825" cy="2527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3250" y="114300"/>
            <a:ext cx="8228013"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3250" y="914400"/>
            <a:ext cx="4037013" cy="52054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792663" y="914400"/>
            <a:ext cx="4037012" cy="52054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a:xfrm>
            <a:off x="152400" y="6721475"/>
            <a:ext cx="1114425" cy="107950"/>
          </a:xfrm>
          <a:prstGeom prst="rect">
            <a:avLst/>
          </a:prstGeom>
        </p:spPr>
        <p:txBody>
          <a:bodyPr/>
          <a:lstStyle>
            <a:lvl1pPr>
              <a:defRPr/>
            </a:lvl1pPr>
          </a:lstStyle>
          <a:p>
            <a:pPr>
              <a:defRPr/>
            </a:pPr>
            <a:r>
              <a:rPr lang="en-US"/>
              <a:t>© SAP 2007, SAP NW / </a:t>
            </a:r>
            <a:fld id="{2E4DBA69-5D13-4388-99A5-E37FDC7C5FD5}" type="slidenum">
              <a:rPr lang="en-US"/>
              <a:pPr>
                <a:defRPr/>
              </a:pPr>
              <a:t>‹#›</a:t>
            </a:fld>
            <a:endParaRPr lang="en-US"/>
          </a:p>
        </p:txBody>
      </p:sp>
    </p:spTree>
  </p:cSld>
  <p:clrMapOvr>
    <a:masterClrMapping/>
  </p:clrMapOvr>
  <p:transition>
    <p:zo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Leer">
    <p:bg>
      <p:bgPr>
        <a:blipFill dpi="0" rotWithShape="0">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79" y="1051"/>
            <a:ext cx="9142247" cy="6856950"/>
          </a:xfrm>
          <a:prstGeom prst="rect">
            <a:avLst/>
          </a:prstGeom>
        </p:spPr>
      </p:pic>
    </p:spTree>
    <p:extLst>
      <p:ext uri="{BB962C8B-B14F-4D97-AF65-F5344CB8AC3E}">
        <p14:creationId xmlns:p14="http://schemas.microsoft.com/office/powerpoint/2010/main" val="4172087975"/>
      </p:ext>
    </p:extLst>
  </p:cSld>
  <p:clrMapOvr>
    <a:masterClrMapping/>
  </p:clrMapOvr>
  <p:transition spd="slow">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タイトルとテキスト">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7"/>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Box 23"/>
          <p:cNvSpPr txBox="1">
            <a:spLocks noChangeArrowheads="1"/>
          </p:cNvSpPr>
          <p:nvPr userDrawn="1"/>
        </p:nvSpPr>
        <p:spPr bwMode="white">
          <a:xfrm>
            <a:off x="380999" y="6773337"/>
            <a:ext cx="8415867" cy="61555"/>
          </a:xfrm>
          <a:prstGeom prst="rect">
            <a:avLst/>
          </a:prstGeom>
          <a:noFill/>
        </p:spPr>
        <p:txBody>
          <a:bodyPr wrap="square" lIns="0" tIns="0" rIns="0" bIns="0">
            <a:spAutoFit/>
          </a:bodyPr>
          <a:lstStyle/>
          <a:p>
            <a:pPr>
              <a:buClr>
                <a:srgbClr val="666666"/>
              </a:buClr>
              <a:defRPr/>
            </a:pPr>
            <a:r>
              <a:rPr lang="en-US" sz="400" dirty="0" smtClean="0">
                <a:solidFill>
                  <a:srgbClr val="666666">
                    <a:lumMod val="60000"/>
                    <a:lumOff val="40000"/>
                  </a:srgbClr>
                </a:solidFill>
                <a:ea typeface="Arial Unicode MS"/>
                <a:cs typeface="Arial Unicode MS"/>
              </a:rPr>
              <a:t>This presentation and SAP‘s strategy and possible future developments are subject to change and may be changed by SAP at any time for any reason without notice. This document is provided without a warranty of any kind, either express or implied, including but not limited to, the implied warranties of merchantability, fitness for a particular purpose, or non-infringement</a:t>
            </a:r>
            <a:endParaRPr lang="en-US" sz="400" dirty="0">
              <a:solidFill>
                <a:srgbClr val="666666">
                  <a:lumMod val="60000"/>
                  <a:lumOff val="40000"/>
                </a:srgbClr>
              </a:solidFill>
              <a:ea typeface="Arial Unicode MS"/>
              <a:cs typeface="Arial Unicode MS"/>
            </a:endParaRPr>
          </a:p>
        </p:txBody>
      </p:sp>
    </p:spTree>
    <p:extLst>
      <p:ext uri="{BB962C8B-B14F-4D97-AF65-F5344CB8AC3E}">
        <p14:creationId xmlns:p14="http://schemas.microsoft.com/office/powerpoint/2010/main" val="7536572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343608"/>
            <a:ext cx="9144000" cy="783517"/>
          </a:xfrm>
          <a:prstGeom prst="rect">
            <a:avLst/>
          </a:prstGeom>
        </p:spPr>
        <p:txBody>
          <a:bodyPr anchor="ctr" anchorCtr="0"/>
          <a:lstStyle>
            <a:lvl1pPr>
              <a:spcBef>
                <a:spcPts val="0"/>
              </a:spcBef>
              <a:defRPr sz="2000" b="0">
                <a:solidFill>
                  <a:schemeClr val="tx1"/>
                </a:solidFill>
                <a:effectLst/>
                <a:latin typeface="BentonSans Bold" panose="02000803000000020004" pitchFamily="2" charset="0"/>
              </a:defRPr>
            </a:lvl1pPr>
          </a:lstStyle>
          <a:p>
            <a:pPr lvl="0"/>
            <a:r>
              <a:rPr lang="en-US" dirty="0" smtClean="0"/>
              <a:t>CLICK TO EDIT SLIDE TITLE </a:t>
            </a:r>
            <a:endParaRPr lang="en-US" dirty="0"/>
          </a:p>
        </p:txBody>
      </p:sp>
    </p:spTree>
    <p:extLst>
      <p:ext uri="{BB962C8B-B14F-4D97-AF65-F5344CB8AC3E}">
        <p14:creationId xmlns:p14="http://schemas.microsoft.com/office/powerpoint/2010/main" val="191473870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343608"/>
            <a:ext cx="9144000" cy="783517"/>
          </a:xfrm>
          <a:prstGeom prst="rect">
            <a:avLst/>
          </a:prstGeom>
        </p:spPr>
        <p:txBody>
          <a:bodyPr anchor="ctr" anchorCtr="0"/>
          <a:lstStyle>
            <a:lvl1pPr>
              <a:spcBef>
                <a:spcPts val="0"/>
              </a:spcBef>
              <a:defRPr sz="2000" b="0">
                <a:solidFill>
                  <a:schemeClr val="tx1"/>
                </a:solidFill>
                <a:effectLst/>
                <a:latin typeface="BentonSans Bold" panose="02000803000000020004" pitchFamily="2" charset="0"/>
              </a:defRPr>
            </a:lvl1pPr>
          </a:lstStyle>
          <a:p>
            <a:pPr lvl="0"/>
            <a:r>
              <a:rPr lang="en-US" dirty="0" smtClean="0"/>
              <a:t>CLICK TO EDIT SLIDE TITLE </a:t>
            </a:r>
            <a:endParaRPr lang="en-US" dirty="0"/>
          </a:p>
        </p:txBody>
      </p:sp>
    </p:spTree>
    <p:extLst>
      <p:ext uri="{BB962C8B-B14F-4D97-AF65-F5344CB8AC3E}">
        <p14:creationId xmlns:p14="http://schemas.microsoft.com/office/powerpoint/2010/main" val="380035114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 short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414000" y="324000"/>
            <a:ext cx="8280000" cy="738664"/>
          </a:xfrm>
        </p:spPr>
        <p:txBody>
          <a:bodyPr>
            <a:noAutofit/>
          </a:bodyPr>
          <a:lstStyle>
            <a:lvl1pPr>
              <a:defRPr sz="4800">
                <a:solidFill>
                  <a:sysClr val="windowText" lastClr="000000"/>
                </a:solidFill>
                <a:latin typeface="+mj-lt"/>
              </a:defRPr>
            </a:lvl1pPr>
          </a:lstStyle>
          <a:p>
            <a:r>
              <a:rPr lang="en-US" noProof="0" dirty="0" smtClean="0"/>
              <a:t>Short Presentation Title</a:t>
            </a:r>
            <a:endParaRPr lang="de-DE" dirty="0"/>
          </a:p>
        </p:txBody>
      </p:sp>
      <p:sp>
        <p:nvSpPr>
          <p:cNvPr id="3" name="Subtitle 2"/>
          <p:cNvSpPr>
            <a:spLocks noGrp="1"/>
          </p:cNvSpPr>
          <p:nvPr>
            <p:ph type="subTitle" idx="1" hasCustomPrompt="1"/>
          </p:nvPr>
        </p:nvSpPr>
        <p:spPr bwMode="gray">
          <a:xfrm>
            <a:off x="414000" y="1499870"/>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2010</a:t>
            </a:r>
          </a:p>
        </p:txBody>
      </p:sp>
      <p:pic>
        <p:nvPicPr>
          <p:cNvPr id="8" name="Picture 7"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343608"/>
            <a:ext cx="9144000" cy="783517"/>
          </a:xfrm>
          <a:prstGeom prst="rect">
            <a:avLst/>
          </a:prstGeom>
        </p:spPr>
        <p:txBody>
          <a:bodyPr anchor="ctr" anchorCtr="0"/>
          <a:lstStyle>
            <a:lvl1pPr>
              <a:spcBef>
                <a:spcPts val="0"/>
              </a:spcBef>
              <a:defRPr sz="2000" b="0">
                <a:solidFill>
                  <a:schemeClr val="tx1"/>
                </a:solidFill>
                <a:effectLst/>
                <a:latin typeface="BentonSans Bold" panose="02000803000000020004" pitchFamily="2" charset="0"/>
              </a:defRPr>
            </a:lvl1pPr>
          </a:lstStyle>
          <a:p>
            <a:pPr lvl="0"/>
            <a:r>
              <a:rPr lang="en-US" dirty="0" smtClean="0"/>
              <a:t>CLICK TO EDIT SLIDE TITLE </a:t>
            </a:r>
            <a:endParaRPr lang="en-US" dirty="0"/>
          </a:p>
        </p:txBody>
      </p:sp>
    </p:spTree>
    <p:extLst>
      <p:ext uri="{BB962C8B-B14F-4D97-AF65-F5344CB8AC3E}">
        <p14:creationId xmlns:p14="http://schemas.microsoft.com/office/powerpoint/2010/main" val="124499685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343608"/>
            <a:ext cx="9144000" cy="783517"/>
          </a:xfrm>
          <a:prstGeom prst="rect">
            <a:avLst/>
          </a:prstGeom>
        </p:spPr>
        <p:txBody>
          <a:bodyPr anchor="ctr" anchorCtr="0"/>
          <a:lstStyle>
            <a:lvl1pPr>
              <a:spcBef>
                <a:spcPts val="0"/>
              </a:spcBef>
              <a:defRPr sz="2000" b="0">
                <a:solidFill>
                  <a:schemeClr val="tx1"/>
                </a:solidFill>
                <a:effectLst/>
                <a:latin typeface="BentonSans Bold" panose="02000803000000020004" pitchFamily="2" charset="0"/>
              </a:defRPr>
            </a:lvl1pPr>
          </a:lstStyle>
          <a:p>
            <a:pPr lvl="0"/>
            <a:r>
              <a:rPr lang="en-US" dirty="0" smtClean="0"/>
              <a:t>CLICK TO EDIT SLIDE TITLE </a:t>
            </a:r>
            <a:endParaRPr lang="en-US" dirty="0"/>
          </a:p>
        </p:txBody>
      </p:sp>
    </p:spTree>
    <p:extLst>
      <p:ext uri="{BB962C8B-B14F-4D97-AF65-F5344CB8AC3E}">
        <p14:creationId xmlns:p14="http://schemas.microsoft.com/office/powerpoint/2010/main" val="307046192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14" name="Text Placeholder 2"/>
          <p:cNvSpPr>
            <a:spLocks noGrp="1"/>
          </p:cNvSpPr>
          <p:nvPr>
            <p:ph idx="1" hasCustomPrompt="1"/>
          </p:nvPr>
        </p:nvSpPr>
        <p:spPr bwMode="gray">
          <a:xfrm>
            <a:off x="0" y="1376362"/>
            <a:ext cx="9144000" cy="4691064"/>
          </a:xfrm>
          <a:prstGeom prst="rect">
            <a:avLst/>
          </a:prstGeom>
        </p:spPr>
        <p:txBody>
          <a:bodyPr vert="horz" lIns="91440" tIns="0" rIns="0" bIns="0" rtlCol="0">
            <a:noAutofit/>
          </a:bodyPr>
          <a:lstStyle>
            <a:lvl1pPr marL="285750" indent="-285750">
              <a:buFont typeface="Wingdings" panose="05000000000000000000" pitchFamily="2" charset="2"/>
              <a:buChar char="§"/>
              <a:defRPr sz="1600" b="0" baseline="0">
                <a:solidFill>
                  <a:schemeClr val="tx1"/>
                </a:solidFill>
                <a:effectLst/>
                <a:latin typeface="+mj-lt"/>
              </a:defRPr>
            </a:lvl1pPr>
            <a:lvl2pPr marL="742950" indent="-285750">
              <a:buClr>
                <a:srgbClr val="B1974D"/>
              </a:buClr>
              <a:buFont typeface="Wingdings" pitchFamily="2" charset="2"/>
              <a:buChar char="§"/>
              <a:defRPr/>
            </a:lvl2pPr>
            <a:lvl3pPr marL="1200150" indent="-285750">
              <a:buClr>
                <a:srgbClr val="B1974D"/>
              </a:buClr>
              <a:buFont typeface="Wingdings" pitchFamily="2" charset="2"/>
              <a:buChar char="§"/>
              <a:defRPr/>
            </a:lvl3pPr>
            <a:lvl4pPr marL="1657350" indent="-285750">
              <a:buClr>
                <a:srgbClr val="B1974D"/>
              </a:buClr>
              <a:buFont typeface="Wingdings" pitchFamily="2" charset="2"/>
              <a:buChar char="§"/>
              <a:defRPr/>
            </a:lvl4pPr>
            <a:lvl5pPr marL="2114550" indent="-285750">
              <a:buClr>
                <a:srgbClr val="B1974D"/>
              </a:buClr>
              <a:buFont typeface="Wingdings" pitchFamily="2" charset="2"/>
              <a:buChar char="§"/>
              <a:defRPr/>
            </a:lvl5pPr>
          </a:lstStyle>
          <a:p>
            <a:pPr lvl="0"/>
            <a:r>
              <a:rPr lang="en-US" noProof="0" dirty="0" smtClean="0"/>
              <a:t>Text Box</a:t>
            </a:r>
            <a:endParaRPr lang="en-US" noProof="0" dirty="0"/>
          </a:p>
        </p:txBody>
      </p:sp>
      <p:sp>
        <p:nvSpPr>
          <p:cNvPr id="12" name="Text Placeholder 2"/>
          <p:cNvSpPr>
            <a:spLocks noGrp="1"/>
          </p:cNvSpPr>
          <p:nvPr>
            <p:ph type="body" sz="quarter" idx="10" hasCustomPrompt="1"/>
          </p:nvPr>
        </p:nvSpPr>
        <p:spPr>
          <a:xfrm>
            <a:off x="0" y="343610"/>
            <a:ext cx="9144000" cy="783517"/>
          </a:xfrm>
          <a:prstGeom prst="rect">
            <a:avLst/>
          </a:prstGeom>
        </p:spPr>
        <p:txBody>
          <a:bodyPr anchor="ctr" anchorCtr="0"/>
          <a:lstStyle>
            <a:lvl1pPr>
              <a:defRPr lang="en-US" sz="2000" b="0" dirty="0">
                <a:effectLst/>
                <a:latin typeface="BentonSans Bold" panose="02000803000000020004" pitchFamily="2" charset="0"/>
              </a:defRPr>
            </a:lvl1pPr>
          </a:lstStyle>
          <a:p>
            <a:pPr lvl="0">
              <a:spcBef>
                <a:spcPts val="0"/>
              </a:spcBef>
            </a:pPr>
            <a:r>
              <a:rPr lang="en-US" dirty="0" smtClean="0"/>
              <a:t>CLICK TO EDIT SLIDE TITLE </a:t>
            </a:r>
            <a:endParaRPr lang="en-US" dirty="0"/>
          </a:p>
        </p:txBody>
      </p:sp>
    </p:spTree>
    <p:extLst>
      <p:ext uri="{BB962C8B-B14F-4D97-AF65-F5344CB8AC3E}">
        <p14:creationId xmlns:p14="http://schemas.microsoft.com/office/powerpoint/2010/main" val="2202684870"/>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14" name="Text Placeholder 2"/>
          <p:cNvSpPr>
            <a:spLocks noGrp="1"/>
          </p:cNvSpPr>
          <p:nvPr>
            <p:ph idx="1" hasCustomPrompt="1"/>
          </p:nvPr>
        </p:nvSpPr>
        <p:spPr bwMode="gray">
          <a:xfrm>
            <a:off x="0" y="1376362"/>
            <a:ext cx="9144000" cy="4691064"/>
          </a:xfrm>
          <a:prstGeom prst="rect">
            <a:avLst/>
          </a:prstGeom>
        </p:spPr>
        <p:txBody>
          <a:bodyPr vert="horz" lIns="91440" tIns="0" rIns="0" bIns="0" rtlCol="0">
            <a:noAutofit/>
          </a:bodyPr>
          <a:lstStyle>
            <a:lvl1pPr marL="285750" indent="-285750">
              <a:buFont typeface="Wingdings" panose="05000000000000000000" pitchFamily="2" charset="2"/>
              <a:buChar char="§"/>
              <a:defRPr sz="1600" b="0" baseline="0">
                <a:solidFill>
                  <a:schemeClr val="tx1"/>
                </a:solidFill>
                <a:effectLst/>
                <a:latin typeface="+mj-lt"/>
              </a:defRPr>
            </a:lvl1pPr>
            <a:lvl2pPr marL="742950" indent="-285750">
              <a:buClr>
                <a:srgbClr val="B1974D"/>
              </a:buClr>
              <a:buFont typeface="Wingdings" pitchFamily="2" charset="2"/>
              <a:buChar char="§"/>
              <a:defRPr/>
            </a:lvl2pPr>
            <a:lvl3pPr marL="1200150" indent="-285750">
              <a:buClr>
                <a:srgbClr val="B1974D"/>
              </a:buClr>
              <a:buFont typeface="Wingdings" pitchFamily="2" charset="2"/>
              <a:buChar char="§"/>
              <a:defRPr/>
            </a:lvl3pPr>
            <a:lvl4pPr marL="1657350" indent="-285750">
              <a:buClr>
                <a:srgbClr val="B1974D"/>
              </a:buClr>
              <a:buFont typeface="Wingdings" pitchFamily="2" charset="2"/>
              <a:buChar char="§"/>
              <a:defRPr/>
            </a:lvl4pPr>
            <a:lvl5pPr marL="2114550" indent="-285750">
              <a:buClr>
                <a:srgbClr val="B1974D"/>
              </a:buClr>
              <a:buFont typeface="Wingdings" pitchFamily="2" charset="2"/>
              <a:buChar char="§"/>
              <a:defRPr/>
            </a:lvl5pPr>
          </a:lstStyle>
          <a:p>
            <a:pPr lvl="0"/>
            <a:r>
              <a:rPr lang="en-US" noProof="0" dirty="0" smtClean="0"/>
              <a:t>Text Box</a:t>
            </a:r>
            <a:endParaRPr lang="en-US" noProof="0" dirty="0"/>
          </a:p>
        </p:txBody>
      </p:sp>
      <p:sp>
        <p:nvSpPr>
          <p:cNvPr id="12" name="Text Placeholder 2"/>
          <p:cNvSpPr>
            <a:spLocks noGrp="1"/>
          </p:cNvSpPr>
          <p:nvPr>
            <p:ph type="body" sz="quarter" idx="10" hasCustomPrompt="1"/>
          </p:nvPr>
        </p:nvSpPr>
        <p:spPr>
          <a:xfrm>
            <a:off x="0" y="343610"/>
            <a:ext cx="9144000" cy="783517"/>
          </a:xfrm>
          <a:prstGeom prst="rect">
            <a:avLst/>
          </a:prstGeom>
        </p:spPr>
        <p:txBody>
          <a:bodyPr anchor="ctr" anchorCtr="0"/>
          <a:lstStyle>
            <a:lvl1pPr>
              <a:defRPr lang="en-US" sz="2000" b="0" dirty="0">
                <a:effectLst/>
                <a:latin typeface="BentonSans Bold" panose="02000803000000020004" pitchFamily="2" charset="0"/>
              </a:defRPr>
            </a:lvl1pPr>
          </a:lstStyle>
          <a:p>
            <a:pPr lvl="0">
              <a:spcBef>
                <a:spcPts val="0"/>
              </a:spcBef>
            </a:pPr>
            <a:r>
              <a:rPr lang="en-US" dirty="0" smtClean="0"/>
              <a:t>CLICK TO EDIT SLIDE TITLE </a:t>
            </a:r>
            <a:endParaRPr lang="en-US" dirty="0"/>
          </a:p>
        </p:txBody>
      </p:sp>
    </p:spTree>
    <p:extLst>
      <p:ext uri="{BB962C8B-B14F-4D97-AF65-F5344CB8AC3E}">
        <p14:creationId xmlns:p14="http://schemas.microsoft.com/office/powerpoint/2010/main" val="825722411"/>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Text with picture lef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24000" y="1692003"/>
            <a:ext cx="5238000" cy="4392000"/>
          </a:xfrm>
          <a:solidFill>
            <a:schemeClr val="bg1">
              <a:lumMod val="95000"/>
            </a:schemeClr>
          </a:solidFill>
        </p:spPr>
        <p:txBody>
          <a:bodyPr vert="horz" lIns="0" tIns="1295341" rIns="0" bIns="0" rtlCol="0" anchor="t" anchorCtr="0">
            <a:noAutofit/>
          </a:bodyPr>
          <a:lstStyle>
            <a:lvl1pPr marL="0" indent="0" algn="ctr" defTabSz="685452" rtl="0" eaLnBrk="1" latinLnBrk="0" hangingPunct="1">
              <a:spcBef>
                <a:spcPts val="1215"/>
              </a:spcBef>
              <a:buClr>
                <a:schemeClr val="accent1"/>
              </a:buClr>
              <a:buSzPct val="80000"/>
              <a:buFontTx/>
              <a:buNone/>
              <a:defRPr lang="de-DE" sz="135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5742001" y="1692003"/>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600482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solidFill>
          <a:srgbClr val="CCCCCC"/>
        </a:solidFill>
        <a:effectLst/>
      </p:bgPr>
    </p:bg>
    <p:spTree>
      <p:nvGrpSpPr>
        <p:cNvPr id="1" name=""/>
        <p:cNvGrpSpPr/>
        <p:nvPr/>
      </p:nvGrpSpPr>
      <p:grpSpPr>
        <a:xfrm>
          <a:off x="0" y="0"/>
          <a:ext cx="0" cy="0"/>
          <a:chOff x="0" y="0"/>
          <a:chExt cx="0" cy="0"/>
        </a:xfrm>
      </p:grpSpPr>
      <p:sp>
        <p:nvSpPr>
          <p:cNvPr id="4" name="Rectangle 2"/>
          <p:cNvSpPr>
            <a:spLocks noChangeArrowheads="1"/>
          </p:cNvSpPr>
          <p:nvPr/>
        </p:nvSpPr>
        <p:spPr bwMode="gray">
          <a:xfrm>
            <a:off x="152400" y="2997200"/>
            <a:ext cx="8839200" cy="3703638"/>
          </a:xfrm>
          <a:prstGeom prst="rect">
            <a:avLst/>
          </a:prstGeom>
          <a:solidFill>
            <a:schemeClr val="bg1"/>
          </a:solidFill>
          <a:ln w="9525">
            <a:noFill/>
            <a:prstDash val="sysDot"/>
            <a:miter lim="800000"/>
            <a:headEnd/>
            <a:tailEnd/>
          </a:ln>
        </p:spPr>
        <p:txBody>
          <a:bodyPr wrap="none" anchor="ctr"/>
          <a:lstStyle/>
          <a:p>
            <a:pPr algn="ctr" fontAlgn="base">
              <a:spcBef>
                <a:spcPct val="0"/>
              </a:spcBef>
              <a:spcAft>
                <a:spcPct val="0"/>
              </a:spcAft>
              <a:buClr>
                <a:srgbClr val="F0AB00"/>
              </a:buClr>
              <a:buSzPct val="80000"/>
              <a:buFont typeface="Wingdings" pitchFamily="2" charset="2"/>
              <a:buNone/>
              <a:defRPr/>
            </a:pPr>
            <a:endParaRPr lang="en-US" sz="1600">
              <a:solidFill>
                <a:srgbClr val="000000"/>
              </a:solidFill>
              <a:latin typeface="Arial" charset="0"/>
            </a:endParaRPr>
          </a:p>
        </p:txBody>
      </p:sp>
      <p:sp>
        <p:nvSpPr>
          <p:cNvPr id="5" name="Rectangle 3"/>
          <p:cNvSpPr>
            <a:spLocks noChangeArrowheads="1"/>
          </p:cNvSpPr>
          <p:nvPr/>
        </p:nvSpPr>
        <p:spPr bwMode="gray">
          <a:xfrm>
            <a:off x="152400" y="152400"/>
            <a:ext cx="8839200" cy="2743200"/>
          </a:xfrm>
          <a:prstGeom prst="rect">
            <a:avLst/>
          </a:prstGeom>
          <a:solidFill>
            <a:schemeClr val="accent1"/>
          </a:solidFill>
          <a:ln w="9525">
            <a:noFill/>
            <a:miter lim="800000"/>
            <a:headEnd/>
            <a:tailEnd/>
          </a:ln>
        </p:spPr>
        <p:txBody>
          <a:bodyPr wrap="none" anchor="ctr"/>
          <a:lstStyle/>
          <a:p>
            <a:pPr algn="ctr" fontAlgn="base">
              <a:spcBef>
                <a:spcPct val="0"/>
              </a:spcBef>
              <a:spcAft>
                <a:spcPct val="0"/>
              </a:spcAft>
              <a:buClr>
                <a:srgbClr val="F0AB00"/>
              </a:buClr>
              <a:buSzPct val="80000"/>
              <a:buFont typeface="Wingdings" pitchFamily="2" charset="2"/>
              <a:buNone/>
              <a:defRPr/>
            </a:pPr>
            <a:endParaRPr lang="en-US" sz="1600">
              <a:solidFill>
                <a:srgbClr val="000000"/>
              </a:solidFill>
              <a:latin typeface="Arial" charset="0"/>
            </a:endParaRPr>
          </a:p>
        </p:txBody>
      </p:sp>
      <p:sp>
        <p:nvSpPr>
          <p:cNvPr id="6" name="Freeform 28"/>
          <p:cNvSpPr>
            <a:spLocks/>
          </p:cNvSpPr>
          <p:nvPr/>
        </p:nvSpPr>
        <p:spPr bwMode="gray">
          <a:xfrm>
            <a:off x="8545513" y="6259513"/>
            <a:ext cx="457200" cy="457200"/>
          </a:xfrm>
          <a:custGeom>
            <a:avLst/>
            <a:gdLst/>
            <a:ahLst/>
            <a:cxnLst>
              <a:cxn ang="0">
                <a:pos x="288" y="0"/>
              </a:cxn>
              <a:cxn ang="0">
                <a:pos x="0" y="288"/>
              </a:cxn>
              <a:cxn ang="0">
                <a:pos x="288" y="288"/>
              </a:cxn>
              <a:cxn ang="0">
                <a:pos x="288" y="0"/>
              </a:cxn>
            </a:cxnLst>
            <a:rect l="0" t="0" r="r" b="b"/>
            <a:pathLst>
              <a:path w="288" h="288">
                <a:moveTo>
                  <a:pt x="288" y="0"/>
                </a:moveTo>
                <a:lnTo>
                  <a:pt x="0" y="288"/>
                </a:lnTo>
                <a:lnTo>
                  <a:pt x="288" y="288"/>
                </a:lnTo>
                <a:lnTo>
                  <a:pt x="288" y="0"/>
                </a:lnTo>
                <a:close/>
              </a:path>
            </a:pathLst>
          </a:custGeom>
          <a:solidFill>
            <a:srgbClr val="CCCCCC"/>
          </a:solidFill>
          <a:ln w="9525">
            <a:noFill/>
            <a:round/>
            <a:headEnd/>
            <a:tailEnd/>
          </a:ln>
        </p:spPr>
        <p:txBody>
          <a:bodyPr wrap="none" anchor="ctr"/>
          <a:lstStyle/>
          <a:p>
            <a:pPr algn="ctr" fontAlgn="base">
              <a:spcBef>
                <a:spcPct val="0"/>
              </a:spcBef>
              <a:spcAft>
                <a:spcPct val="0"/>
              </a:spcAft>
              <a:buClr>
                <a:srgbClr val="F0AB00"/>
              </a:buClr>
              <a:buSzPct val="80000"/>
              <a:buFont typeface="Wingdings" pitchFamily="2" charset="2"/>
              <a:buNone/>
              <a:defRPr/>
            </a:pPr>
            <a:endParaRPr lang="en-US" sz="1600">
              <a:solidFill>
                <a:srgbClr val="000000"/>
              </a:solidFill>
              <a:latin typeface="Arial" charset="0"/>
            </a:endParaRPr>
          </a:p>
        </p:txBody>
      </p:sp>
      <p:pic>
        <p:nvPicPr>
          <p:cNvPr id="7" name="Picture 42" descr="sap_tagstra_rgb_tmr"/>
          <p:cNvPicPr>
            <a:picLocks noChangeAspect="1" noChangeArrowheads="1"/>
          </p:cNvPicPr>
          <p:nvPr/>
        </p:nvPicPr>
        <p:blipFill>
          <a:blip r:embed="rId2" cstate="print"/>
          <a:srcRect/>
          <a:stretch>
            <a:fillRect/>
          </a:stretch>
        </p:blipFill>
        <p:spPr bwMode="auto">
          <a:xfrm>
            <a:off x="4752975" y="6269038"/>
            <a:ext cx="4238625" cy="433387"/>
          </a:xfrm>
          <a:prstGeom prst="rect">
            <a:avLst/>
          </a:prstGeom>
          <a:noFill/>
          <a:ln w="9525">
            <a:noFill/>
            <a:miter lim="800000"/>
            <a:headEnd/>
            <a:tailEnd/>
          </a:ln>
        </p:spPr>
      </p:pic>
      <p:grpSp>
        <p:nvGrpSpPr>
          <p:cNvPr id="2" name="Group 48"/>
          <p:cNvGrpSpPr>
            <a:grpSpLocks/>
          </p:cNvGrpSpPr>
          <p:nvPr userDrawn="1"/>
        </p:nvGrpSpPr>
        <p:grpSpPr bwMode="auto">
          <a:xfrm>
            <a:off x="4940300" y="152400"/>
            <a:ext cx="4051300" cy="2832100"/>
            <a:chOff x="3788" y="96"/>
            <a:chExt cx="1876" cy="1725"/>
          </a:xfrm>
        </p:grpSpPr>
        <p:sp>
          <p:nvSpPr>
            <p:cNvPr id="9" name="Rectangle 49"/>
            <p:cNvSpPr>
              <a:spLocks noChangeArrowheads="1"/>
            </p:cNvSpPr>
            <p:nvPr userDrawn="1"/>
          </p:nvSpPr>
          <p:spPr bwMode="gray">
            <a:xfrm>
              <a:off x="3788" y="96"/>
              <a:ext cx="1876" cy="1725"/>
            </a:xfrm>
            <a:prstGeom prst="rect">
              <a:avLst/>
            </a:prstGeom>
            <a:solidFill>
              <a:srgbClr val="C0C0C0"/>
            </a:solidFill>
            <a:ln w="9525">
              <a:noFill/>
              <a:miter lim="800000"/>
              <a:headEnd/>
              <a:tailEnd/>
            </a:ln>
            <a:effectLst/>
          </p:spPr>
          <p:txBody>
            <a:bodyPr wrap="none" anchor="ctr"/>
            <a:lstStyle/>
            <a:p>
              <a:pPr algn="ctr" fontAlgn="base">
                <a:spcBef>
                  <a:spcPct val="0"/>
                </a:spcBef>
                <a:spcAft>
                  <a:spcPct val="0"/>
                </a:spcAft>
                <a:buClr>
                  <a:srgbClr val="F0AB00"/>
                </a:buClr>
                <a:buSzPct val="80000"/>
                <a:buFont typeface="Wingdings" pitchFamily="2" charset="2"/>
                <a:buNone/>
                <a:defRPr/>
              </a:pPr>
              <a:endParaRPr lang="en-US" sz="1600">
                <a:solidFill>
                  <a:srgbClr val="000000"/>
                </a:solidFill>
                <a:latin typeface="Arial" charset="0"/>
              </a:endParaRPr>
            </a:p>
          </p:txBody>
        </p:sp>
        <p:sp>
          <p:nvSpPr>
            <p:cNvPr id="10" name="Rectangle 50"/>
            <p:cNvSpPr>
              <a:spLocks noChangeArrowheads="1"/>
            </p:cNvSpPr>
            <p:nvPr userDrawn="1"/>
          </p:nvSpPr>
          <p:spPr bwMode="gray">
            <a:xfrm>
              <a:off x="3788" y="96"/>
              <a:ext cx="61" cy="1725"/>
            </a:xfrm>
            <a:prstGeom prst="rect">
              <a:avLst/>
            </a:prstGeom>
            <a:solidFill>
              <a:srgbClr val="CCCCCC"/>
            </a:solidFill>
            <a:ln w="9525" algn="ctr">
              <a:noFill/>
              <a:miter lim="800000"/>
              <a:headEnd/>
              <a:tailEnd/>
            </a:ln>
            <a:effectLst/>
          </p:spPr>
          <p:txBody>
            <a:bodyPr wrap="none" lIns="72000" tIns="72000" rIns="72000" bIns="72000" anchor="ctr"/>
            <a:lstStyle/>
            <a:p>
              <a:pPr algn="ctr" fontAlgn="base">
                <a:spcBef>
                  <a:spcPct val="0"/>
                </a:spcBef>
                <a:spcAft>
                  <a:spcPct val="0"/>
                </a:spcAft>
                <a:buClr>
                  <a:srgbClr val="F0AB00"/>
                </a:buClr>
                <a:buSzPct val="80000"/>
                <a:buFont typeface="Wingdings" pitchFamily="2" charset="2"/>
                <a:buNone/>
                <a:defRPr/>
              </a:pPr>
              <a:endParaRPr lang="en-US" sz="1600">
                <a:solidFill>
                  <a:srgbClr val="000000"/>
                </a:solidFill>
                <a:latin typeface="Arial" charset="0"/>
              </a:endParaRPr>
            </a:p>
          </p:txBody>
        </p:sp>
      </p:grpSp>
      <p:sp>
        <p:nvSpPr>
          <p:cNvPr id="665605" name="Rectangle 5"/>
          <p:cNvSpPr>
            <a:spLocks noGrp="1" noChangeArrowheads="1"/>
          </p:cNvSpPr>
          <p:nvPr>
            <p:ph type="subTitle" idx="1"/>
          </p:nvPr>
        </p:nvSpPr>
        <p:spPr>
          <a:xfrm>
            <a:off x="168275" y="4257675"/>
            <a:ext cx="8643938" cy="1752600"/>
          </a:xfrm>
          <a:ln w="9525"/>
        </p:spPr>
        <p:txBody>
          <a:bodyPr/>
          <a:lstStyle>
            <a:lvl1pPr eaLnBrk="0" hangingPunct="0">
              <a:spcBef>
                <a:spcPct val="0"/>
              </a:spcBef>
              <a:buClrTx/>
              <a:buSzTx/>
              <a:buFontTx/>
              <a:buNone/>
              <a:defRPr sz="2000">
                <a:solidFill>
                  <a:srgbClr val="666666"/>
                </a:solidFill>
              </a:defRPr>
            </a:lvl1pPr>
          </a:lstStyle>
          <a:p>
            <a:r>
              <a:rPr lang="en-US"/>
              <a:t>Click to edit Master subtitle style</a:t>
            </a:r>
          </a:p>
          <a:p>
            <a:endParaRPr lang="en-US"/>
          </a:p>
        </p:txBody>
      </p:sp>
      <p:sp>
        <p:nvSpPr>
          <p:cNvPr id="665630" name="Rectangle 30"/>
          <p:cNvSpPr>
            <a:spLocks noGrp="1" noChangeArrowheads="1"/>
          </p:cNvSpPr>
          <p:nvPr>
            <p:ph type="ctrTitle"/>
          </p:nvPr>
        </p:nvSpPr>
        <p:spPr>
          <a:xfrm>
            <a:off x="249238" y="200025"/>
            <a:ext cx="8643937" cy="2559050"/>
          </a:xfrm>
        </p:spPr>
        <p:txBody>
          <a:bodyPr/>
          <a:lstStyle>
            <a:lvl1pPr>
              <a:defRPr/>
            </a:lvl1pPr>
          </a:lstStyle>
          <a:p>
            <a:r>
              <a:rPr lang="en-US"/>
              <a:t>Click to edit Master title style</a:t>
            </a:r>
          </a:p>
        </p:txBody>
      </p:sp>
    </p:spTree>
  </p:cSld>
  <p:clrMapOvr>
    <a:masterClrMapping/>
  </p:clrMapOvr>
  <p:transition>
    <p:zo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pPr>
              <a:defRPr/>
            </a:pPr>
            <a:r>
              <a:rPr lang="en-US"/>
              <a:t>© SAP 2007, SAP NW / </a:t>
            </a:r>
            <a:fld id="{DC438B00-7E7F-4548-8324-20D3BE6FE5ED}" type="slidenum">
              <a:rPr lang="en-US"/>
              <a:pPr>
                <a:defRPr/>
              </a:pPr>
              <a:t>‹#›</a:t>
            </a:fld>
            <a:endParaRPr lang="en-US"/>
          </a:p>
        </p:txBody>
      </p:sp>
    </p:spTree>
  </p:cSld>
  <p:clrMapOvr>
    <a:masterClrMapping/>
  </p:clrMapOvr>
  <p:transition>
    <p:zo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pPr>
              <a:defRPr/>
            </a:pPr>
            <a:r>
              <a:rPr lang="en-US"/>
              <a:t>© SAP 2007, SAP NW / </a:t>
            </a:r>
            <a:fld id="{2E4DBA69-5D13-4388-99A5-E37FDC7C5FD5}" type="slidenum">
              <a:rPr lang="en-US"/>
              <a:pPr>
                <a:defRPr/>
              </a:pPr>
              <a:t>‹#›</a:t>
            </a:fld>
            <a:endParaRPr lang="en-US"/>
          </a:p>
        </p:txBody>
      </p:sp>
    </p:spTree>
  </p:cSld>
  <p:clrMapOvr>
    <a:masterClrMapping/>
  </p:clrMapOvr>
  <p:transition>
    <p:zo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49238" y="839788"/>
            <a:ext cx="4246562" cy="5276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839788"/>
            <a:ext cx="4246563" cy="5276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pPr>
              <a:defRPr/>
            </a:pPr>
            <a:r>
              <a:rPr lang="en-US"/>
              <a:t>© SAP 2007, SAP NW / </a:t>
            </a:r>
            <a:fld id="{C1A8DCAF-FFC1-447D-8A6C-F28E3C951A41}" type="slidenum">
              <a:rPr lang="en-US"/>
              <a:pPr>
                <a:defRPr/>
              </a:pPr>
              <a:t>‹#›</a:t>
            </a:fld>
            <a:endParaRPr lang="en-US"/>
          </a:p>
        </p:txBody>
      </p:sp>
    </p:spTree>
  </p:cSld>
  <p:clrMapOvr>
    <a:masterClrMapping/>
  </p:clrMapOvr>
  <p:transition>
    <p:zoom/>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pPr>
              <a:defRPr/>
            </a:pPr>
            <a:r>
              <a:rPr lang="en-US"/>
              <a:t>© SAP 2007, SAP NW / </a:t>
            </a:r>
            <a:fld id="{435E7806-25A8-49A6-8838-858C3EA4E52A}" type="slidenum">
              <a:rPr lang="en-US"/>
              <a:pPr>
                <a:defRPr/>
              </a:pPr>
              <a:t>‹#›</a:t>
            </a:fld>
            <a:endParaRPr lang="en-US"/>
          </a:p>
        </p:txBody>
      </p:sp>
    </p:spTree>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 two lin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414000" y="324000"/>
            <a:ext cx="8280000" cy="923330"/>
          </a:xfrm>
        </p:spPr>
        <p:txBody>
          <a:bodyPr>
            <a:noAutofit/>
          </a:bodyPr>
          <a:lstStyle>
            <a:lvl1pPr>
              <a:defRPr sz="3000">
                <a:solidFill>
                  <a:sysClr val="windowText" lastClr="000000"/>
                </a:solidFill>
                <a:latin typeface="+mj-lt"/>
              </a:defRPr>
            </a:lvl1pPr>
          </a:lstStyle>
          <a:p>
            <a:r>
              <a:rPr lang="en-US" dirty="0" smtClean="0"/>
              <a:t>Alternate Presentation Title</a:t>
            </a:r>
            <a:br>
              <a:rPr lang="en-US" dirty="0" smtClean="0"/>
            </a:br>
            <a:r>
              <a:rPr lang="en-US" dirty="0" smtClean="0"/>
              <a:t>Breaks to Two Lines</a:t>
            </a:r>
            <a:endParaRPr lang="de-DE" dirty="0"/>
          </a:p>
        </p:txBody>
      </p:sp>
      <p:sp>
        <p:nvSpPr>
          <p:cNvPr id="3" name="Subtitle 2"/>
          <p:cNvSpPr>
            <a:spLocks noGrp="1"/>
          </p:cNvSpPr>
          <p:nvPr>
            <p:ph type="subTitle" idx="1" hasCustomPrompt="1"/>
          </p:nvPr>
        </p:nvSpPr>
        <p:spPr bwMode="gray">
          <a:xfrm>
            <a:off x="414000" y="1499870"/>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2010</a:t>
            </a:r>
          </a:p>
        </p:txBody>
      </p:sp>
      <p:pic>
        <p:nvPicPr>
          <p:cNvPr id="8" name="Picture 7"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pPr>
              <a:defRPr/>
            </a:pPr>
            <a:r>
              <a:rPr lang="en-US"/>
              <a:t>© SAP 2007, SAP NW / </a:t>
            </a:r>
            <a:fld id="{0E288C23-1E9D-4D2F-8F63-963722693053}" type="slidenum">
              <a:rPr lang="en-US"/>
              <a:pPr>
                <a:defRPr/>
              </a:pPr>
              <a:t>‹#›</a:t>
            </a:fld>
            <a:endParaRPr lang="en-US"/>
          </a:p>
        </p:txBody>
      </p:sp>
    </p:spTree>
  </p:cSld>
  <p:clrMapOvr>
    <a:masterClrMapping/>
  </p:clrMapOvr>
  <p:transition>
    <p:zo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pPr>
              <a:defRPr/>
            </a:pPr>
            <a:r>
              <a:rPr lang="en-US"/>
              <a:t>© SAP 2007, SAP NW / </a:t>
            </a:r>
            <a:fld id="{A2304D7C-73E3-44F3-91BE-80A6FF61BF5D}" type="slidenum">
              <a:rPr lang="en-US"/>
              <a:pPr>
                <a:defRPr/>
              </a:pPr>
              <a:t>‹#›</a:t>
            </a:fld>
            <a:endParaRPr lang="en-US"/>
          </a:p>
        </p:txBody>
      </p:sp>
    </p:spTree>
  </p:cSld>
  <p:clrMapOvr>
    <a:masterClrMapping/>
  </p:clrMapOvr>
  <p:transition>
    <p:zo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pPr>
              <a:defRPr/>
            </a:pPr>
            <a:r>
              <a:rPr lang="en-US"/>
              <a:t>© SAP 2007, SAP NW / </a:t>
            </a:r>
            <a:fld id="{D971FCF5-8155-4B2E-80A0-EA042F1194BF}" type="slidenum">
              <a:rPr lang="en-US"/>
              <a:pPr>
                <a:defRPr/>
              </a:pPr>
              <a:t>‹#›</a:t>
            </a:fld>
            <a:endParaRPr lang="en-US"/>
          </a:p>
        </p:txBody>
      </p:sp>
    </p:spTree>
  </p:cSld>
  <p:clrMapOvr>
    <a:masterClrMapping/>
  </p:clrMapOvr>
  <p:transition>
    <p:zo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pPr>
              <a:defRPr/>
            </a:pPr>
            <a:r>
              <a:rPr lang="en-US"/>
              <a:t>© SAP 2007, SAP NW / </a:t>
            </a:r>
            <a:fld id="{663F5FB1-0B43-46DB-BEDF-8575B197662F}" type="slidenum">
              <a:rPr lang="en-US"/>
              <a:pPr>
                <a:defRPr/>
              </a:pPr>
              <a:t>‹#›</a:t>
            </a:fld>
            <a:endParaRPr lang="en-US"/>
          </a:p>
        </p:txBody>
      </p:sp>
    </p:spTree>
  </p:cSld>
  <p:clrMapOvr>
    <a:masterClrMapping/>
  </p:clrMapOvr>
  <p:transition>
    <p:zo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pPr>
              <a:defRPr/>
            </a:pPr>
            <a:r>
              <a:rPr lang="en-US"/>
              <a:t>© SAP 2007, SAP NW / </a:t>
            </a:r>
            <a:fld id="{A17DB786-42E3-48C1-870E-21C13D27D6D3}" type="slidenum">
              <a:rPr lang="en-US"/>
              <a:pPr>
                <a:defRPr/>
              </a:pPr>
              <a:t>‹#›</a:t>
            </a:fld>
            <a:endParaRPr lang="en-US"/>
          </a:p>
        </p:txBody>
      </p:sp>
    </p:spTree>
  </p:cSld>
  <p:clrMapOvr>
    <a:masterClrMapping/>
  </p:clrMapOvr>
  <p:transition>
    <p:zo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4175" y="201613"/>
            <a:ext cx="2160588" cy="59150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49238" y="201613"/>
            <a:ext cx="6332537" cy="59150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pPr>
              <a:defRPr/>
            </a:pPr>
            <a:r>
              <a:rPr lang="en-US"/>
              <a:t>© SAP 2007, SAP NW / </a:t>
            </a:r>
            <a:fld id="{C88A1000-1323-42F1-85CE-E22A313BAB8B}" type="slidenum">
              <a:rPr lang="en-US"/>
              <a:pPr>
                <a:defRPr/>
              </a:pPr>
              <a:t>‹#›</a:t>
            </a:fld>
            <a:endParaRPr lang="en-US"/>
          </a:p>
        </p:txBody>
      </p:sp>
    </p:spTree>
  </p:cSld>
  <p:clrMapOvr>
    <a:masterClrMapping/>
  </p:clrMapOvr>
  <p:transition>
    <p:zo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49238" y="201613"/>
            <a:ext cx="8645525" cy="59150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Slide Number Placeholder 2"/>
          <p:cNvSpPr>
            <a:spLocks noGrp="1"/>
          </p:cNvSpPr>
          <p:nvPr>
            <p:ph type="sldNum" sz="quarter" idx="10"/>
          </p:nvPr>
        </p:nvSpPr>
        <p:spPr>
          <a:xfrm>
            <a:off x="152400" y="6721475"/>
            <a:ext cx="1074738" cy="106363"/>
          </a:xfrm>
        </p:spPr>
        <p:txBody>
          <a:bodyPr/>
          <a:lstStyle>
            <a:lvl1pPr>
              <a:defRPr/>
            </a:lvl1pPr>
          </a:lstStyle>
          <a:p>
            <a:pPr>
              <a:defRPr/>
            </a:pPr>
            <a:r>
              <a:rPr lang="en-US"/>
              <a:t>© SAP 2007, SAP NW / </a:t>
            </a:r>
            <a:fld id="{8F558A3F-7326-4562-8B9E-CC11121EDB96}" type="slidenum">
              <a:rPr lang="en-US"/>
              <a:pPr>
                <a:defRPr/>
              </a:pPr>
              <a:t>‹#›</a:t>
            </a:fld>
            <a:endParaRPr lang="en-US"/>
          </a:p>
        </p:txBody>
      </p:sp>
    </p:spTree>
  </p:cSld>
  <p:clrMapOvr>
    <a:masterClrMapping/>
  </p:clrMapOvr>
  <p:transition>
    <p:zoom/>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3250" y="114300"/>
            <a:ext cx="8228013"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3250" y="914400"/>
            <a:ext cx="4037013" cy="52054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792663" y="914400"/>
            <a:ext cx="4037012" cy="52054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69925" y="107950"/>
            <a:ext cx="8275638"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69925" y="914400"/>
            <a:ext cx="4060825" cy="52054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883150" y="914400"/>
            <a:ext cx="4060825" cy="25257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883150" y="3592513"/>
            <a:ext cx="4060825" cy="2527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 Slide - short title with picture">
    <p:bg bwMode="gray">
      <p:bgPr>
        <a:solidFill>
          <a:schemeClr val="accent1"/>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324000" y="0"/>
            <a:ext cx="8496000" cy="6535739"/>
            <a:chOff x="324000" y="-1"/>
            <a:chExt cx="8496000" cy="6535739"/>
          </a:xfrm>
        </p:grpSpPr>
        <p:sp>
          <p:nvSpPr>
            <p:cNvPr id="6" name="Rectangle 5"/>
            <p:cNvSpPr/>
            <p:nvPr userDrawn="1"/>
          </p:nvSpPr>
          <p:spPr bwMode="gray">
            <a:xfrm>
              <a:off x="324000" y="-1"/>
              <a:ext cx="8496000" cy="2143126"/>
            </a:xfrm>
            <a:prstGeom prst="rect">
              <a:avLst/>
            </a:prstGeom>
            <a:solidFill>
              <a:schemeClr val="tx1">
                <a:alpha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FFFFFF"/>
                </a:solidFill>
                <a:ea typeface="Arial Unicode MS" pitchFamily="34" charset="-128"/>
                <a:cs typeface="Arial Unicode MS" pitchFamily="34" charset="-128"/>
              </a:endParaRPr>
            </a:p>
          </p:txBody>
        </p:sp>
        <p:pic>
          <p:nvPicPr>
            <p:cNvPr id="8" name="Picture 7"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172" name="Rectangle 17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FFFFFF"/>
                </a:solidFill>
                <a:ea typeface="Arial Unicode MS" pitchFamily="34" charset="-128"/>
                <a:cs typeface="Arial Unicode MS" pitchFamily="34" charset="-128"/>
              </a:endParaRPr>
            </a:p>
          </p:txBody>
        </p:sp>
      </p:grpSp>
      <p:sp>
        <p:nvSpPr>
          <p:cNvPr id="2" name="Title 1"/>
          <p:cNvSpPr>
            <a:spLocks noGrp="1"/>
          </p:cNvSpPr>
          <p:nvPr>
            <p:ph type="ctrTitle" hasCustomPrompt="1"/>
          </p:nvPr>
        </p:nvSpPr>
        <p:spPr bwMode="gray">
          <a:xfrm>
            <a:off x="414000" y="324000"/>
            <a:ext cx="8280000" cy="738664"/>
          </a:xfrm>
        </p:spPr>
        <p:txBody>
          <a:bodyPr>
            <a:noAutofit/>
          </a:bodyPr>
          <a:lstStyle>
            <a:lvl1pPr>
              <a:defRPr sz="4800">
                <a:solidFill>
                  <a:sysClr val="windowText" lastClr="000000"/>
                </a:solidFill>
                <a:latin typeface="+mj-lt"/>
              </a:defRPr>
            </a:lvl1pPr>
          </a:lstStyle>
          <a:p>
            <a:r>
              <a:rPr lang="en-US" noProof="0" dirty="0" smtClean="0"/>
              <a:t>Short Presentation Title</a:t>
            </a:r>
            <a:endParaRPr lang="de-DE" dirty="0"/>
          </a:p>
        </p:txBody>
      </p:sp>
      <p:sp>
        <p:nvSpPr>
          <p:cNvPr id="3" name="Subtitle 2"/>
          <p:cNvSpPr>
            <a:spLocks noGrp="1"/>
          </p:cNvSpPr>
          <p:nvPr>
            <p:ph type="subTitle" idx="1" hasCustomPrompt="1"/>
          </p:nvPr>
        </p:nvSpPr>
        <p:spPr bwMode="gray">
          <a:xfrm>
            <a:off x="414000" y="1499871"/>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2010</a:t>
            </a:r>
          </a:p>
        </p:txBody>
      </p:sp>
    </p:spTree>
    <p:extLst>
      <p:ext uri="{BB962C8B-B14F-4D97-AF65-F5344CB8AC3E}">
        <p14:creationId xmlns:p14="http://schemas.microsoft.com/office/powerpoint/2010/main" val="1226238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with event logo">
    <p:bg bwMode="gray">
      <p:bgPr>
        <a:solidFill>
          <a:schemeClr val="accent1"/>
        </a:solidFill>
        <a:effectLst/>
      </p:bgPr>
    </p:bg>
    <p:spTree>
      <p:nvGrpSpPr>
        <p:cNvPr id="1" name=""/>
        <p:cNvGrpSpPr/>
        <p:nvPr/>
      </p:nvGrpSpPr>
      <p:grpSpPr>
        <a:xfrm>
          <a:off x="0" y="0"/>
          <a:ext cx="0" cy="0"/>
          <a:chOff x="0" y="0"/>
          <a:chExt cx="0" cy="0"/>
        </a:xfrm>
      </p:grpSpPr>
      <p:sp>
        <p:nvSpPr>
          <p:cNvPr id="6" name="Rectangle 5"/>
          <p:cNvSpPr/>
          <p:nvPr userDrawn="1"/>
        </p:nvSpPr>
        <p:spPr bwMode="gray">
          <a:xfrm>
            <a:off x="324000" y="-1"/>
            <a:ext cx="8496000" cy="2143126"/>
          </a:xfrm>
          <a:prstGeom prst="rect">
            <a:avLst/>
          </a:prstGeom>
          <a:solidFill>
            <a:schemeClr val="tx1">
              <a:alpha val="7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2" name="Rectangle 17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userDrawn="1">
            <p:ph type="ctrTitle" hasCustomPrompt="1"/>
          </p:nvPr>
        </p:nvSpPr>
        <p:spPr bwMode="gray">
          <a:xfrm>
            <a:off x="414000" y="324000"/>
            <a:ext cx="8280000" cy="738664"/>
          </a:xfrm>
        </p:spPr>
        <p:txBody>
          <a:bodyPr>
            <a:noAutofit/>
          </a:bodyPr>
          <a:lstStyle>
            <a:lvl1pPr>
              <a:defRPr sz="4800">
                <a:solidFill>
                  <a:sysClr val="windowText" lastClr="000000"/>
                </a:solidFill>
                <a:latin typeface="+mj-lt"/>
              </a:defRPr>
            </a:lvl1pPr>
          </a:lstStyle>
          <a:p>
            <a:r>
              <a:rPr lang="en-US" noProof="0" dirty="0" smtClean="0"/>
              <a:t>Short Presentation Title</a:t>
            </a:r>
            <a:endParaRPr lang="de-DE" dirty="0"/>
          </a:p>
        </p:txBody>
      </p:sp>
      <p:sp>
        <p:nvSpPr>
          <p:cNvPr id="3" name="Subtitle 2"/>
          <p:cNvSpPr>
            <a:spLocks noGrp="1"/>
          </p:cNvSpPr>
          <p:nvPr userDrawn="1">
            <p:ph type="subTitle" idx="1" hasCustomPrompt="1"/>
          </p:nvPr>
        </p:nvSpPr>
        <p:spPr bwMode="gray">
          <a:xfrm>
            <a:off x="414000" y="1499870"/>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2010</a:t>
            </a:r>
          </a:p>
        </p:txBody>
      </p:sp>
      <p:pic>
        <p:nvPicPr>
          <p:cNvPr id="9" name="Picture 8" descr="SAP_FKOM_KO.png"/>
          <p:cNvPicPr>
            <a:picLocks noChangeAspect="1"/>
          </p:cNvPicPr>
          <p:nvPr userDrawn="1"/>
        </p:nvPicPr>
        <p:blipFill>
          <a:blip r:embed="rId2" cstate="print"/>
          <a:stretch>
            <a:fillRect/>
          </a:stretch>
        </p:blipFill>
        <p:spPr>
          <a:xfrm>
            <a:off x="323850" y="6080400"/>
            <a:ext cx="1832544" cy="453600"/>
          </a:xfrm>
          <a:prstGeom prst="rect">
            <a:avLst/>
          </a:prstGeom>
        </p:spPr>
      </p:pic>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 Slide - two lines with picture">
    <p:bg bwMode="gray">
      <p:bgPr>
        <a:solidFill>
          <a:schemeClr val="accent1"/>
        </a:solidFill>
        <a:effectLst/>
      </p:bgPr>
    </p:bg>
    <p:spTree>
      <p:nvGrpSpPr>
        <p:cNvPr id="1" name=""/>
        <p:cNvGrpSpPr/>
        <p:nvPr/>
      </p:nvGrpSpPr>
      <p:grpSpPr>
        <a:xfrm>
          <a:off x="0" y="0"/>
          <a:ext cx="0" cy="0"/>
          <a:chOff x="0" y="0"/>
          <a:chExt cx="0" cy="0"/>
        </a:xfrm>
      </p:grpSpPr>
      <p:grpSp>
        <p:nvGrpSpPr>
          <p:cNvPr id="9" name="Group 8"/>
          <p:cNvGrpSpPr/>
          <p:nvPr userDrawn="1"/>
        </p:nvGrpSpPr>
        <p:grpSpPr>
          <a:xfrm>
            <a:off x="324000" y="0"/>
            <a:ext cx="8496000" cy="6535739"/>
            <a:chOff x="324000" y="-1"/>
            <a:chExt cx="8496000" cy="6535739"/>
          </a:xfrm>
        </p:grpSpPr>
        <p:sp>
          <p:nvSpPr>
            <p:cNvPr id="6" name="Rectangle 5"/>
            <p:cNvSpPr/>
            <p:nvPr userDrawn="1"/>
          </p:nvSpPr>
          <p:spPr bwMode="gray">
            <a:xfrm>
              <a:off x="324000" y="-1"/>
              <a:ext cx="8496000" cy="2143126"/>
            </a:xfrm>
            <a:prstGeom prst="rect">
              <a:avLst/>
            </a:prstGeom>
            <a:solidFill>
              <a:schemeClr val="tx1">
                <a:alpha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FFFFFF"/>
                </a:solidFill>
                <a:ea typeface="Arial Unicode MS" pitchFamily="34" charset="-128"/>
                <a:cs typeface="Arial Unicode MS" pitchFamily="34" charset="-128"/>
              </a:endParaRPr>
            </a:p>
          </p:txBody>
        </p:sp>
        <p:pic>
          <p:nvPicPr>
            <p:cNvPr id="8" name="Picture 7"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172" name="Rectangle 17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FFFFFF"/>
                </a:solidFill>
                <a:ea typeface="Arial Unicode MS" pitchFamily="34" charset="-128"/>
                <a:cs typeface="Arial Unicode MS" pitchFamily="34" charset="-128"/>
              </a:endParaRPr>
            </a:p>
          </p:txBody>
        </p:sp>
      </p:grpSp>
      <p:sp>
        <p:nvSpPr>
          <p:cNvPr id="2" name="Title 1"/>
          <p:cNvSpPr>
            <a:spLocks noGrp="1"/>
          </p:cNvSpPr>
          <p:nvPr>
            <p:ph type="ctrTitle" hasCustomPrompt="1"/>
          </p:nvPr>
        </p:nvSpPr>
        <p:spPr bwMode="gray">
          <a:xfrm>
            <a:off x="414000" y="324000"/>
            <a:ext cx="8280000" cy="923331"/>
          </a:xfrm>
        </p:spPr>
        <p:txBody>
          <a:bodyPr>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
        <p:nvSpPr>
          <p:cNvPr id="3" name="Subtitle 2"/>
          <p:cNvSpPr>
            <a:spLocks noGrp="1"/>
          </p:cNvSpPr>
          <p:nvPr>
            <p:ph type="subTitle" idx="1" hasCustomPrompt="1"/>
          </p:nvPr>
        </p:nvSpPr>
        <p:spPr bwMode="gray">
          <a:xfrm>
            <a:off x="414000" y="1499871"/>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2010</a:t>
            </a:r>
          </a:p>
        </p:txBody>
      </p:sp>
    </p:spTree>
    <p:extLst>
      <p:ext uri="{BB962C8B-B14F-4D97-AF65-F5344CB8AC3E}">
        <p14:creationId xmlns:p14="http://schemas.microsoft.com/office/powerpoint/2010/main" val="2344095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 short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414000" y="324000"/>
            <a:ext cx="8280000" cy="738664"/>
          </a:xfrm>
        </p:spPr>
        <p:txBody>
          <a:bodyPr>
            <a:noAutofit/>
          </a:bodyPr>
          <a:lstStyle>
            <a:lvl1pPr>
              <a:defRPr sz="4800">
                <a:solidFill>
                  <a:sysClr val="windowText" lastClr="000000"/>
                </a:solidFill>
                <a:latin typeface="+mj-lt"/>
              </a:defRPr>
            </a:lvl1pPr>
          </a:lstStyle>
          <a:p>
            <a:r>
              <a:rPr lang="en-US" noProof="0" dirty="0" smtClean="0"/>
              <a:t>Short Presentation Title</a:t>
            </a:r>
            <a:endParaRPr lang="de-DE" dirty="0"/>
          </a:p>
        </p:txBody>
      </p:sp>
      <p:sp>
        <p:nvSpPr>
          <p:cNvPr id="3" name="Subtitle 2"/>
          <p:cNvSpPr>
            <a:spLocks noGrp="1"/>
          </p:cNvSpPr>
          <p:nvPr>
            <p:ph type="subTitle" idx="1" hasCustomPrompt="1"/>
          </p:nvPr>
        </p:nvSpPr>
        <p:spPr bwMode="gray">
          <a:xfrm>
            <a:off x="414000" y="1499871"/>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2010</a:t>
            </a:r>
          </a:p>
        </p:txBody>
      </p:sp>
      <p:pic>
        <p:nvPicPr>
          <p:cNvPr id="8" name="Picture 7"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2" y="6081714"/>
            <a:ext cx="916953" cy="454025"/>
          </a:xfrm>
          <a:prstGeom prst="rect">
            <a:avLst/>
          </a:prstGeom>
        </p:spPr>
      </p:pic>
    </p:spTree>
    <p:extLst>
      <p:ext uri="{BB962C8B-B14F-4D97-AF65-F5344CB8AC3E}">
        <p14:creationId xmlns:p14="http://schemas.microsoft.com/office/powerpoint/2010/main" val="866993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 two lin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414000" y="324000"/>
            <a:ext cx="8280000" cy="923331"/>
          </a:xfrm>
        </p:spPr>
        <p:txBody>
          <a:bodyPr>
            <a:noAutofit/>
          </a:bodyPr>
          <a:lstStyle>
            <a:lvl1pPr>
              <a:defRPr sz="3000">
                <a:solidFill>
                  <a:sysClr val="windowText" lastClr="000000"/>
                </a:solidFill>
                <a:latin typeface="+mj-lt"/>
              </a:defRPr>
            </a:lvl1pPr>
          </a:lstStyle>
          <a:p>
            <a:r>
              <a:rPr lang="en-US" dirty="0" smtClean="0"/>
              <a:t>Alternate Presentation Title</a:t>
            </a:r>
            <a:br>
              <a:rPr lang="en-US" dirty="0" smtClean="0"/>
            </a:br>
            <a:r>
              <a:rPr lang="en-US" dirty="0" smtClean="0"/>
              <a:t>Breaks to Two Lines</a:t>
            </a:r>
            <a:endParaRPr lang="de-DE" dirty="0"/>
          </a:p>
        </p:txBody>
      </p:sp>
      <p:sp>
        <p:nvSpPr>
          <p:cNvPr id="3" name="Subtitle 2"/>
          <p:cNvSpPr>
            <a:spLocks noGrp="1"/>
          </p:cNvSpPr>
          <p:nvPr>
            <p:ph type="subTitle" idx="1" hasCustomPrompt="1"/>
          </p:nvPr>
        </p:nvSpPr>
        <p:spPr bwMode="gray">
          <a:xfrm>
            <a:off x="414000" y="1499871"/>
            <a:ext cx="8280000" cy="492443"/>
          </a:xfrm>
        </p:spPr>
        <p:txBody>
          <a:bodyPr anchor="t" anchorCtr="0">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2010</a:t>
            </a:r>
          </a:p>
        </p:txBody>
      </p:sp>
      <p:pic>
        <p:nvPicPr>
          <p:cNvPr id="8" name="Picture 7"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2" y="6081714"/>
            <a:ext cx="916953" cy="454025"/>
          </a:xfrm>
          <a:prstGeom prst="rect">
            <a:avLst/>
          </a:prstGeom>
        </p:spPr>
      </p:pic>
    </p:spTree>
    <p:extLst>
      <p:ext uri="{BB962C8B-B14F-4D97-AF65-F5344CB8AC3E}">
        <p14:creationId xmlns:p14="http://schemas.microsoft.com/office/powerpoint/2010/main" val="1127278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000" y="0"/>
            <a:ext cx="8496000" cy="2295525"/>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8613" y="3506401"/>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2" y="6081714"/>
            <a:ext cx="916953" cy="454025"/>
          </a:xfrm>
          <a:prstGeom prst="rect">
            <a:avLst/>
          </a:prstGeom>
        </p:spPr>
      </p:pic>
    </p:spTree>
    <p:extLst>
      <p:ext uri="{BB962C8B-B14F-4D97-AF65-F5344CB8AC3E}">
        <p14:creationId xmlns:p14="http://schemas.microsoft.com/office/powerpoint/2010/main" val="1311233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400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8613" y="3506401"/>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2" y="6081714"/>
            <a:ext cx="916953" cy="454025"/>
          </a:xfrm>
          <a:prstGeom prst="rect">
            <a:avLst/>
          </a:prstGeom>
        </p:spPr>
      </p:pic>
    </p:spTree>
    <p:extLst>
      <p:ext uri="{BB962C8B-B14F-4D97-AF65-F5344CB8AC3E}">
        <p14:creationId xmlns:p14="http://schemas.microsoft.com/office/powerpoint/2010/main" val="2766377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2" y="478633"/>
            <a:ext cx="1832305" cy="907257"/>
          </a:xfrm>
          <a:prstGeom prst="rect">
            <a:avLst/>
          </a:prstGeom>
        </p:spPr>
      </p:pic>
    </p:spTree>
    <p:extLst>
      <p:ext uri="{BB962C8B-B14F-4D97-AF65-F5344CB8AC3E}">
        <p14:creationId xmlns:p14="http://schemas.microsoft.com/office/powerpoint/2010/main" val="589800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4" name="Text Placeholder 3"/>
          <p:cNvSpPr>
            <a:spLocks noGrp="1"/>
          </p:cNvSpPr>
          <p:nvPr>
            <p:ph type="body" sz="quarter" idx="10" hasCustomPrompt="1"/>
          </p:nvPr>
        </p:nvSpPr>
        <p:spPr>
          <a:xfrm>
            <a:off x="324002" y="1692000"/>
            <a:ext cx="8494713" cy="3831819"/>
          </a:xfrm>
        </p:spPr>
        <p:txBody>
          <a:bodyPr>
            <a:noAutofit/>
          </a:bodyPr>
          <a:lstStyle>
            <a:lvl1pPr marL="0" marR="0" indent="0" algn="l" defTabSz="914400" rtl="0" eaLnBrk="1" fontAlgn="auto" latinLnBrk="0" hangingPunct="1">
              <a:lnSpc>
                <a:spcPct val="100000"/>
              </a:lnSpc>
              <a:spcBef>
                <a:spcPts val="2400"/>
              </a:spcBef>
              <a:spcAft>
                <a:spcPts val="0"/>
              </a:spcAft>
              <a:buClr>
                <a:schemeClr val="accent1"/>
              </a:buClr>
              <a:buSzPct val="80000"/>
              <a:buFontTx/>
              <a:buNone/>
              <a:tabLst/>
              <a:defRPr b="0"/>
            </a:lvl1pPr>
            <a:lvl2pPr marL="0" marR="0" indent="0" algn="l" defTabSz="914400" rtl="0" eaLnBrk="1" fontAlgn="auto" latinLnBrk="0" hangingPunct="1">
              <a:lnSpc>
                <a:spcPct val="100000"/>
              </a:lnSpc>
              <a:spcBef>
                <a:spcPts val="2400"/>
              </a:spcBef>
              <a:spcAft>
                <a:spcPts val="0"/>
              </a:spcAft>
              <a:buClr>
                <a:schemeClr val="accent1"/>
              </a:buClr>
              <a:buSzPct val="80000"/>
              <a:buFontTx/>
              <a:buNone/>
              <a:tabLst/>
              <a:defRPr/>
            </a:lvl2pPr>
            <a:lvl3pPr marL="0" marR="0" indent="0" algn="l" defTabSz="914400" rtl="0" eaLnBrk="1" fontAlgn="auto" latinLnBrk="0" hangingPunct="1">
              <a:lnSpc>
                <a:spcPct val="100000"/>
              </a:lnSpc>
              <a:spcBef>
                <a:spcPts val="2400"/>
              </a:spcBef>
              <a:spcAft>
                <a:spcPts val="0"/>
              </a:spcAft>
              <a:buClr>
                <a:schemeClr val="accent1"/>
              </a:buClr>
              <a:buSzPct val="80000"/>
              <a:buFontTx/>
              <a:buNone/>
              <a:tabLst/>
              <a:defRPr/>
            </a:lvl3pPr>
            <a:lvl4pPr marL="171450" indent="-171450">
              <a:spcBef>
                <a:spcPts val="600"/>
              </a:spcBef>
              <a:buClr>
                <a:schemeClr val="accent1"/>
              </a:buClr>
              <a:buFont typeface="Wingdings" pitchFamily="2" charset="2"/>
              <a:buChar char=""/>
              <a:defRPr sz="1800"/>
            </a:lvl4pPr>
          </a:lstStyle>
          <a:p>
            <a:pPr lvl="1"/>
            <a:r>
              <a:rPr lang="en-US" dirty="0" smtClean="0"/>
              <a:t>Agenda Item/Divider Headline</a:t>
            </a:r>
          </a:p>
          <a:p>
            <a:pPr lvl="3"/>
            <a:r>
              <a:rPr lang="en-US" dirty="0" smtClean="0"/>
              <a:t>Details</a:t>
            </a:r>
          </a:p>
          <a:p>
            <a:endParaRPr lang="en-US" dirty="0" smtClean="0"/>
          </a:p>
          <a:p>
            <a:endParaRPr lang="en-US" dirty="0" smtClean="0"/>
          </a:p>
        </p:txBody>
      </p:sp>
    </p:spTree>
    <p:extLst>
      <p:ext uri="{BB962C8B-B14F-4D97-AF65-F5344CB8AC3E}">
        <p14:creationId xmlns:p14="http://schemas.microsoft.com/office/powerpoint/2010/main" val="354299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extLst>
      <p:ext uri="{BB962C8B-B14F-4D97-AF65-F5344CB8AC3E}">
        <p14:creationId xmlns:p14="http://schemas.microsoft.com/office/powerpoint/2010/main" val="162012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2" y="1690687"/>
            <a:ext cx="8494713" cy="439102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032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8619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000" y="0"/>
            <a:ext cx="8496000" cy="2295525"/>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400"/>
            <a:ext cx="8496000" cy="738664"/>
          </a:xfrm>
        </p:spPr>
        <p:txBody>
          <a:bodyPr>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8613"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0"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958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5745600" y="1690689"/>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0689"/>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308879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46548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293165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575304"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24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269738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with pictur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24000" y="1690689"/>
            <a:ext cx="3078000" cy="4391025"/>
          </a:xfrm>
          <a:solidFill>
            <a:schemeClr val="bg1">
              <a:lumMod val="95000"/>
            </a:schemeClr>
          </a:solidFill>
        </p:spPr>
        <p:txBody>
          <a:bodyPr tIns="1296000" anchor="t" anchorCtr="0"/>
          <a:lstStyle>
            <a:lvl1pPr algn="ctr">
              <a:defRPr b="0"/>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3582000" y="1690689"/>
            <a:ext cx="5238000" cy="4391025"/>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261098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with picture lef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24000" y="1692000"/>
            <a:ext cx="41652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4654800" y="1692000"/>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257312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Text with picture lef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
        <p:nvSpPr>
          <p:cNvPr id="5" name="Picture Placeholder 4"/>
          <p:cNvSpPr>
            <a:spLocks noGrp="1"/>
          </p:cNvSpPr>
          <p:nvPr>
            <p:ph type="pic" sz="quarter" idx="10"/>
          </p:nvPr>
        </p:nvSpPr>
        <p:spPr bwMode="gray">
          <a:xfrm>
            <a:off x="324000" y="1692000"/>
            <a:ext cx="5238000" cy="4392000"/>
          </a:xfrm>
          <a:solidFill>
            <a:schemeClr val="bg1">
              <a:lumMod val="95000"/>
            </a:schemeClr>
          </a:solidFill>
        </p:spPr>
        <p:txBody>
          <a:bodyPr vert="horz" lIns="0" tIns="1296000" rIns="0" bIns="0" rtlCol="0" anchor="t" anchorCtr="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r>
              <a:rPr lang="en-US" smtClean="0"/>
              <a:t>Click icon to add picture</a:t>
            </a:r>
            <a:endParaRPr lang="de-DE" dirty="0"/>
          </a:p>
        </p:txBody>
      </p:sp>
      <p:sp>
        <p:nvSpPr>
          <p:cNvPr id="7" name="Text Placeholder 6"/>
          <p:cNvSpPr>
            <a:spLocks noGrp="1"/>
          </p:cNvSpPr>
          <p:nvPr>
            <p:ph type="body" sz="quarter" idx="11" hasCustomPrompt="1"/>
          </p:nvPr>
        </p:nvSpPr>
        <p:spPr bwMode="gray">
          <a:xfrm>
            <a:off x="5742000" y="1692000"/>
            <a:ext cx="30780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DE" dirty="0"/>
          </a:p>
        </p:txBody>
      </p:sp>
    </p:spTree>
    <p:extLst>
      <p:ext uri="{BB962C8B-B14F-4D97-AF65-F5344CB8AC3E}">
        <p14:creationId xmlns:p14="http://schemas.microsoft.com/office/powerpoint/2010/main" val="68566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3491"/>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1"/>
            <a:ext cx="4165200" cy="2508223"/>
          </a:xfrm>
          <a:solidFill>
            <a:schemeClr val="bg1">
              <a:lumMod val="95000"/>
            </a:schemeClr>
          </a:solidFill>
        </p:spPr>
        <p:txBody>
          <a:bodyPr tIns="504000" anchor="t" anchorCtr="0"/>
          <a:lstStyle>
            <a:lvl1pPr algn="ctr">
              <a:defRPr b="0"/>
            </a:lvl1pPr>
          </a:lstStyle>
          <a:p>
            <a:r>
              <a:rPr lang="en-US" smtClean="0"/>
              <a:t>Click icon to add picture</a:t>
            </a:r>
            <a:endParaRPr lang="de-DE" dirty="0"/>
          </a:p>
        </p:txBody>
      </p:sp>
    </p:spTree>
    <p:extLst>
      <p:ext uri="{BB962C8B-B14F-4D97-AF65-F5344CB8AC3E}">
        <p14:creationId xmlns:p14="http://schemas.microsoft.com/office/powerpoint/2010/main" val="305052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7" name="Content Placeholder 2"/>
          <p:cNvSpPr>
            <a:spLocks noGrp="1"/>
          </p:cNvSpPr>
          <p:nvPr>
            <p:ph idx="1" hasCustomPrompt="1"/>
          </p:nvPr>
        </p:nvSpPr>
        <p:spPr>
          <a:xfrm>
            <a:off x="324000" y="1691999"/>
            <a:ext cx="8496000" cy="4392000"/>
          </a:xfrm>
        </p:spPr>
        <p:txBody>
          <a:bodyPr tIns="1440000"/>
          <a:lstStyle>
            <a:lvl1pPr algn="ctr">
              <a:defRPr b="0"/>
            </a:lvl1pPr>
          </a:lstStyle>
          <a:p>
            <a:pPr lvl="0"/>
            <a:r>
              <a:rPr lang="en-US" dirty="0" smtClean="0"/>
              <a:t>Click to add content</a:t>
            </a:r>
          </a:p>
        </p:txBody>
      </p:sp>
    </p:spTree>
    <p:extLst>
      <p:ext uri="{BB962C8B-B14F-4D97-AF65-F5344CB8AC3E}">
        <p14:creationId xmlns:p14="http://schemas.microsoft.com/office/powerpoint/2010/main" val="376041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2" y="1692001"/>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extLst>
      <p:ext uri="{BB962C8B-B14F-4D97-AF65-F5344CB8AC3E}">
        <p14:creationId xmlns:p14="http://schemas.microsoft.com/office/powerpoint/2010/main" val="309143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p:spPr>
        <p:txBody>
          <a:body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8613" y="3506400"/>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6081713"/>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62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nd Text with picture: 2 columns">
    <p:spTree>
      <p:nvGrpSpPr>
        <p:cNvPr id="1" name=""/>
        <p:cNvGrpSpPr/>
        <p:nvPr/>
      </p:nvGrpSpPr>
      <p:grpSpPr>
        <a:xfrm>
          <a:off x="0" y="0"/>
          <a:ext cx="0" cy="0"/>
          <a:chOff x="0" y="0"/>
          <a:chExt cx="0" cy="0"/>
        </a:xfrm>
      </p:grpSpPr>
      <p:sp>
        <p:nvSpPr>
          <p:cNvPr id="7" name="Rectangle 6"/>
          <p:cNvSpPr/>
          <p:nvPr userDrawn="1"/>
        </p:nvSpPr>
        <p:spPr bwMode="gray">
          <a:xfrm>
            <a:off x="0" y="0"/>
            <a:ext cx="4572000" cy="6858000"/>
          </a:xfrm>
          <a:prstGeom prst="rect">
            <a:avLst/>
          </a:prstGeom>
          <a:solidFill>
            <a:schemeClr val="tx1"/>
          </a:solidFill>
        </p:spPr>
        <p:txBody>
          <a:bodyPr wrap="square" rtlCol="0" anchor="ctr" anchorCtr="1">
            <a:noAutofit/>
          </a:bodyPr>
          <a:lstStyle/>
          <a:p>
            <a:pPr algn="ctr"/>
            <a:endParaRPr lang="en-US" sz="1200" dirty="0" smtClean="0">
              <a:solidFill>
                <a:srgbClr val="FFFFFF"/>
              </a:solidFill>
              <a:cs typeface="Arial"/>
            </a:endParaRPr>
          </a:p>
        </p:txBody>
      </p:sp>
      <p:sp>
        <p:nvSpPr>
          <p:cNvPr id="8" name="Rectangle 7"/>
          <p:cNvSpPr/>
          <p:nvPr userDrawn="1"/>
        </p:nvSpPr>
        <p:spPr bwMode="gray">
          <a:xfrm>
            <a:off x="4572000" y="0"/>
            <a:ext cx="4572000" cy="6858000"/>
          </a:xfrm>
          <a:prstGeom prst="rect">
            <a:avLst/>
          </a:prstGeom>
          <a:solidFill>
            <a:schemeClr val="bg1"/>
          </a:solidFill>
        </p:spPr>
        <p:txBody>
          <a:bodyPr wrap="square" rtlCol="0" anchor="ctr" anchorCtr="1">
            <a:noAutofit/>
          </a:bodyPr>
          <a:lstStyle/>
          <a:p>
            <a:pPr algn="ctr"/>
            <a:endParaRPr lang="en-US" sz="1200" dirty="0" smtClean="0">
              <a:solidFill>
                <a:srgbClr val="FFFFFF"/>
              </a:solidFill>
              <a:cs typeface="Arial"/>
            </a:endParaRPr>
          </a:p>
        </p:txBody>
      </p:sp>
      <p:sp>
        <p:nvSpPr>
          <p:cNvPr id="2" name="Title 1"/>
          <p:cNvSpPr>
            <a:spLocks noGrp="1"/>
          </p:cNvSpPr>
          <p:nvPr>
            <p:ph type="title" hasCustomPrompt="1"/>
          </p:nvPr>
        </p:nvSpPr>
        <p:spPr>
          <a:xfrm>
            <a:off x="324002" y="642977"/>
            <a:ext cx="3999907" cy="756000"/>
          </a:xfrm>
        </p:spPr>
        <p:txBody>
          <a:bodyPr/>
          <a:lstStyle>
            <a:lvl1pPr>
              <a:defRPr sz="3600">
                <a:solidFill>
                  <a:schemeClr val="accent1"/>
                </a:solidFill>
              </a:defRPr>
            </a:lvl1p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2009665"/>
            <a:ext cx="4021172" cy="1720800"/>
          </a:xfrm>
        </p:spPr>
        <p:txBody>
          <a:bodyPr/>
          <a:lstStyle>
            <a:lvl1pPr>
              <a:defRPr sz="2400">
                <a:solidFill>
                  <a:schemeClr val="bg1"/>
                </a:solidFill>
              </a:defRPr>
            </a:lvl1pPr>
            <a:lvl2pPr>
              <a:defRPr sz="2400">
                <a:solidFill>
                  <a:schemeClr val="bg1"/>
                </a:solidFill>
              </a:defRPr>
            </a:lvl2pPr>
          </a:lstStyle>
          <a:p>
            <a:pPr lvl="0"/>
            <a:r>
              <a:rPr lang="en-US" noProof="0" dirty="0" smtClean="0"/>
              <a:t>First level</a:t>
            </a:r>
          </a:p>
          <a:p>
            <a:pPr lvl="1"/>
            <a:r>
              <a:rPr lang="en-US" dirty="0" smtClean="0"/>
              <a:t>Second level</a:t>
            </a:r>
          </a:p>
        </p:txBody>
      </p:sp>
      <p:sp>
        <p:nvSpPr>
          <p:cNvPr id="11" name="Picture Placeholder 4"/>
          <p:cNvSpPr>
            <a:spLocks noGrp="1"/>
          </p:cNvSpPr>
          <p:nvPr>
            <p:ph type="pic" sz="quarter" idx="16"/>
          </p:nvPr>
        </p:nvSpPr>
        <p:spPr bwMode="gray">
          <a:xfrm>
            <a:off x="4572000" y="0"/>
            <a:ext cx="4572000" cy="6858000"/>
          </a:xfrm>
          <a:solidFill>
            <a:schemeClr val="bg1"/>
          </a:solidFill>
        </p:spPr>
        <p:txBody>
          <a:bodyPr tIns="504000" anchor="t" anchorCtr="0"/>
          <a:lstStyle>
            <a:lvl1pPr algn="ctr">
              <a:defRPr b="0"/>
            </a:lvl1pPr>
          </a:lstStyle>
          <a:p>
            <a:r>
              <a:rPr lang="en-US" smtClean="0"/>
              <a:t>Click icon to add picture</a:t>
            </a:r>
            <a:endParaRPr lang="de-DE" dirty="0"/>
          </a:p>
        </p:txBody>
      </p:sp>
    </p:spTree>
    <p:extLst>
      <p:ext uri="{BB962C8B-B14F-4D97-AF65-F5344CB8AC3E}">
        <p14:creationId xmlns:p14="http://schemas.microsoft.com/office/powerpoint/2010/main" val="190545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2_Title and Text with picture right 3">
    <p:spTree>
      <p:nvGrpSpPr>
        <p:cNvPr id="1" name=""/>
        <p:cNvGrpSpPr/>
        <p:nvPr/>
      </p:nvGrpSpPr>
      <p:grpSpPr>
        <a:xfrm>
          <a:off x="0" y="0"/>
          <a:ext cx="0" cy="0"/>
          <a:chOff x="0" y="0"/>
          <a:chExt cx="0" cy="0"/>
        </a:xfrm>
      </p:grpSpPr>
      <p:sp>
        <p:nvSpPr>
          <p:cNvPr id="8" name="Rectangle 7"/>
          <p:cNvSpPr/>
          <p:nvPr userDrawn="1"/>
        </p:nvSpPr>
        <p:spPr bwMode="gray">
          <a:xfrm>
            <a:off x="2" y="0"/>
            <a:ext cx="6011323" cy="6858000"/>
          </a:xfrm>
          <a:prstGeom prst="rect">
            <a:avLst/>
          </a:prstGeom>
          <a:solidFill>
            <a:schemeClr val="tx1"/>
          </a:solidFill>
          <a:ln w="6350" algn="ctr">
            <a:noFill/>
            <a:miter lim="800000"/>
            <a:headEnd/>
            <a:tailEnd/>
          </a:ln>
        </p:spPr>
        <p:txBody>
          <a:bodyPr lIns="75573" tIns="60458" rIns="75573" bIns="60458" rtlCol="0" anchor="ctr"/>
          <a:lstStyle/>
          <a:p>
            <a:pPr algn="ctr" defTabSz="767822" fontAlgn="base">
              <a:spcBef>
                <a:spcPct val="50000"/>
              </a:spcBef>
              <a:spcAft>
                <a:spcPct val="0"/>
              </a:spcAft>
              <a:buClr>
                <a:srgbClr val="F0AB00"/>
              </a:buClr>
              <a:buSzPct val="80000"/>
            </a:pPr>
            <a:endParaRPr lang="en-US" sz="1700" kern="0" dirty="0" err="1" smtClean="0">
              <a:solidFill>
                <a:srgbClr val="000000"/>
              </a:solidFill>
              <a:ea typeface="Arial Unicode MS" pitchFamily="34" charset="-128"/>
              <a:cs typeface="Arial Unicode MS" pitchFamily="34" charset="-128"/>
            </a:endParaRPr>
          </a:p>
        </p:txBody>
      </p:sp>
      <p:sp>
        <p:nvSpPr>
          <p:cNvPr id="7" name="Text Placeholder 6"/>
          <p:cNvSpPr>
            <a:spLocks noGrp="1"/>
          </p:cNvSpPr>
          <p:nvPr>
            <p:ph type="body" sz="quarter" idx="11" hasCustomPrompt="1"/>
          </p:nvPr>
        </p:nvSpPr>
        <p:spPr bwMode="gray">
          <a:xfrm>
            <a:off x="324000" y="2007556"/>
            <a:ext cx="5464908" cy="4118064"/>
          </a:xfrm>
        </p:spPr>
        <p:txBody>
          <a:bodyPr/>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1700">
                <a:solidFill>
                  <a:schemeClr val="bg1"/>
                </a:solidFill>
              </a:defRPr>
            </a:lvl5pPr>
          </a:lstStyle>
          <a:p>
            <a:pPr lvl="0"/>
            <a:r>
              <a:rPr lang="en-US" noProof="0" dirty="0" smtClean="0"/>
              <a:t>First level</a:t>
            </a:r>
          </a:p>
          <a:p>
            <a:pPr lvl="1"/>
            <a:r>
              <a:rPr lang="en-US" dirty="0" smtClean="0"/>
              <a:t>Second level</a:t>
            </a:r>
          </a:p>
          <a:p>
            <a:pPr lvl="2"/>
            <a:r>
              <a:rPr lang="en-US" dirty="0" smtClean="0"/>
              <a:t>Third level</a:t>
            </a:r>
          </a:p>
        </p:txBody>
      </p:sp>
      <p:sp>
        <p:nvSpPr>
          <p:cNvPr id="6" name="Title 1"/>
          <p:cNvSpPr>
            <a:spLocks noGrp="1"/>
          </p:cNvSpPr>
          <p:nvPr>
            <p:ph type="title" hasCustomPrompt="1"/>
          </p:nvPr>
        </p:nvSpPr>
        <p:spPr>
          <a:xfrm>
            <a:off x="324000" y="642977"/>
            <a:ext cx="5464908" cy="756000"/>
          </a:xfrm>
        </p:spPr>
        <p:txBody>
          <a:bodyPr/>
          <a:lstStyle>
            <a:lvl1pPr>
              <a:defRPr sz="3600">
                <a:solidFill>
                  <a:schemeClr val="accent1"/>
                </a:solidFill>
              </a:defRPr>
            </a:lvl1pPr>
          </a:lstStyle>
          <a:p>
            <a:r>
              <a:rPr lang="en-US" noProof="0" dirty="0" smtClean="0"/>
              <a:t>Insert page title</a:t>
            </a:r>
            <a:endParaRPr lang="en-US" dirty="0"/>
          </a:p>
        </p:txBody>
      </p:sp>
    </p:spTree>
    <p:extLst>
      <p:ext uri="{BB962C8B-B14F-4D97-AF65-F5344CB8AC3E}">
        <p14:creationId xmlns:p14="http://schemas.microsoft.com/office/powerpoint/2010/main" val="38768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5311198" cy="756000"/>
          </a:xfrm>
          <a:prstGeom prst="rect">
            <a:avLst/>
          </a:prstGeom>
        </p:spPr>
        <p:txBody>
          <a:bodyPr vert="horz" lIns="0" tIns="0" rIns="0" bIns="0" rtlCol="0" anchor="ctr" anchorCtr="0">
            <a:noAutofit/>
          </a:bodyPr>
          <a:lstStyle/>
          <a:p>
            <a:pPr>
              <a:spcBef>
                <a:spcPct val="0"/>
              </a:spcBef>
            </a:pPr>
            <a:r>
              <a:rPr lang="en-GB" sz="2400" b="1" dirty="0" smtClean="0">
                <a:solidFill>
                  <a:srgbClr val="666666"/>
                </a:solidFill>
              </a:rPr>
              <a:t>© </a:t>
            </a:r>
            <a:r>
              <a:rPr sz="2400" b="1" dirty="0" smtClean="0">
                <a:solidFill>
                  <a:srgbClr val="666666"/>
                </a:solidFill>
              </a:rPr>
              <a:t>2013 SAP AG. All rights reserved.</a:t>
            </a:r>
          </a:p>
        </p:txBody>
      </p:sp>
      <p:sp>
        <p:nvSpPr>
          <p:cNvPr id="5" name="TextBox 4"/>
          <p:cNvSpPr txBox="1"/>
          <p:nvPr userDrawn="1"/>
        </p:nvSpPr>
        <p:spPr bwMode="gray">
          <a:xfrm>
            <a:off x="324000" y="1692000"/>
            <a:ext cx="8404364" cy="2308324"/>
          </a:xfrm>
          <a:prstGeom prst="rect">
            <a:avLst/>
          </a:prstGeom>
          <a:noFill/>
        </p:spPr>
        <p:txBody>
          <a:bodyPr wrap="square" lIns="0" tIns="0" rIns="0" bIns="0" rtlCol="0">
            <a:spAutoFit/>
          </a:bodyPr>
          <a:lstStyle/>
          <a:p>
            <a:pPr>
              <a:spcBef>
                <a:spcPts val="1200"/>
              </a:spcBef>
            </a:pPr>
            <a:r>
              <a:rPr lang="en-US" sz="1000" noProof="1" smtClean="0">
                <a:solidFill>
                  <a:srgbClr val="000000"/>
                </a:solidFill>
                <a:ea typeface="MS PGothic" pitchFamily="34" charset="-128"/>
              </a:rPr>
              <a:t>No part of this publication may be reproduced or transmitted in any form or for any purpose without the express permission of SAP AG. </a:t>
            </a:r>
            <a:br>
              <a:rPr lang="en-US" sz="1000" noProof="1" smtClean="0">
                <a:solidFill>
                  <a:srgbClr val="000000"/>
                </a:solidFill>
                <a:ea typeface="MS PGothic" pitchFamily="34" charset="-128"/>
              </a:rPr>
            </a:br>
            <a:r>
              <a:rPr lang="en-US" sz="1000" noProof="1" smtClean="0">
                <a:solidFill>
                  <a:srgbClr val="000000"/>
                </a:solidFill>
                <a:ea typeface="MS PGothic" pitchFamily="34" charset="-128"/>
              </a:rPr>
              <a:t>The information contained herein may be changed without prior notice.</a:t>
            </a:r>
          </a:p>
          <a:p>
            <a:pPr>
              <a:spcBef>
                <a:spcPts val="1200"/>
              </a:spcBef>
            </a:pPr>
            <a:r>
              <a:rPr lang="en-US" sz="1000" noProof="1" smtClean="0">
                <a:solidFill>
                  <a:srgbClr val="000000"/>
                </a:solidFill>
                <a:ea typeface="MS PGothic" pitchFamily="34" charset="-128"/>
              </a:rPr>
              <a:t>Some software products marketed by SAP AG and its distributors contain proprietary software components of other software vendors.</a:t>
            </a:r>
          </a:p>
          <a:p>
            <a:pPr>
              <a:spcBef>
                <a:spcPts val="1200"/>
              </a:spcBef>
            </a:pPr>
            <a:r>
              <a:rPr lang="en-US" sz="1000" noProof="1" smtClean="0">
                <a:solidFill>
                  <a:srgbClr val="000000"/>
                </a:solidFill>
                <a:ea typeface="MS PGothic" pitchFamily="34" charset="-128"/>
              </a:rPr>
              <a:t>National product specifications may vary.</a:t>
            </a:r>
          </a:p>
          <a:p>
            <a:pPr>
              <a:spcBef>
                <a:spcPts val="1200"/>
              </a:spcBef>
            </a:pPr>
            <a:r>
              <a:rPr lang="en-US" sz="1000" noProof="1" smtClean="0">
                <a:solidFill>
                  <a:srgbClr val="000000"/>
                </a:solidFill>
                <a:ea typeface="MS PGothic" pitchFamily="34" charset="-128"/>
              </a:rPr>
              <a:t>These materials are provided by SAP AG and its affiliated companies ("SAP Group") for informational purposes only, without representation or warranty of any kind, and SAP Group shall not be liable for errors or omissions with respect to the materials. The only warranties for SAP Group products and services are those that are set forth in the express warranty statements accompanying such products and services, if any. Nothing herein should be construed as constituting an additional warranty. </a:t>
            </a:r>
          </a:p>
          <a:p>
            <a:pPr>
              <a:spcBef>
                <a:spcPts val="1200"/>
              </a:spcBef>
            </a:pPr>
            <a:r>
              <a:rPr lang="en-US" sz="1000" noProof="1" smtClean="0">
                <a:solidFill>
                  <a:srgbClr val="000000"/>
                </a:solidFill>
                <a:ea typeface="MS PGothic" pitchFamily="34" charset="-128"/>
              </a:rPr>
              <a:t>SAP and other SAP products and services mentioned herein as well as their respective logos are trademarks or registered trademarks of SAP AG in Germany and other countries.  </a:t>
            </a:r>
            <a:br>
              <a:rPr lang="en-US" sz="1000" noProof="1" smtClean="0">
                <a:solidFill>
                  <a:srgbClr val="000000"/>
                </a:solidFill>
                <a:ea typeface="MS PGothic" pitchFamily="34" charset="-128"/>
              </a:rPr>
            </a:br>
            <a:r>
              <a:rPr lang="en-US" sz="1000" noProof="1" smtClean="0">
                <a:solidFill>
                  <a:srgbClr val="000000"/>
                </a:solidFill>
                <a:ea typeface="MS PGothic" pitchFamily="34" charset="-128"/>
              </a:rPr>
              <a:t>Please see </a:t>
            </a:r>
            <a:r>
              <a:rPr lang="en-US" sz="1000" noProof="1" smtClean="0">
                <a:solidFill>
                  <a:srgbClr val="000000"/>
                </a:solidFill>
                <a:ea typeface="MS PGothic" pitchFamily="34" charset="-128"/>
                <a:hlinkClick r:id="rId2"/>
              </a:rPr>
              <a:t>http://www.sap.com/corporate-en/legal/copyright/index.epx#trademark</a:t>
            </a:r>
            <a:r>
              <a:rPr lang="en-US" sz="1000" noProof="1" smtClean="0">
                <a:solidFill>
                  <a:srgbClr val="000000"/>
                </a:solidFill>
                <a:ea typeface="MS PGothic" pitchFamily="34" charset="-128"/>
              </a:rPr>
              <a:t> for additional trademark information and notices.</a:t>
            </a:r>
          </a:p>
        </p:txBody>
      </p:sp>
    </p:spTree>
    <p:extLst>
      <p:ext uri="{BB962C8B-B14F-4D97-AF65-F5344CB8AC3E}">
        <p14:creationId xmlns:p14="http://schemas.microsoft.com/office/powerpoint/2010/main" val="77754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7359500" cy="756000"/>
          </a:xfrm>
          <a:prstGeom prst="rect">
            <a:avLst/>
          </a:prstGeom>
        </p:spPr>
        <p:txBody>
          <a:bodyPr vert="horz" lIns="0" tIns="0" rIns="0" bIns="0" rtlCol="0" anchor="ctr" anchorCtr="0">
            <a:noAutofit/>
          </a:bodyPr>
          <a:lstStyle/>
          <a:p>
            <a:pPr>
              <a:spcBef>
                <a:spcPct val="0"/>
              </a:spcBef>
              <a:defRPr/>
            </a:pPr>
            <a:r>
              <a:rPr lang="en-GB" sz="2400" b="1" dirty="0" smtClean="0">
                <a:solidFill>
                  <a:srgbClr val="666666"/>
                </a:solidFill>
              </a:rPr>
              <a:t>© </a:t>
            </a:r>
            <a:r>
              <a:rPr sz="2400" b="1" dirty="0" smtClean="0">
                <a:solidFill>
                  <a:srgbClr val="666666"/>
                </a:solidFill>
              </a:rPr>
              <a:t>2013 SAP AG. 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a:spcBef>
                <a:spcPts val="1200"/>
              </a:spcBef>
            </a:pPr>
            <a:r>
              <a:rPr sz="1000" noProof="1" smtClean="0">
                <a:solidFill>
                  <a:srgbClr val="000000"/>
                </a:solidFill>
                <a:ea typeface="MS PGothic" pitchFamily="34" charset="-128"/>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a:spcBef>
                <a:spcPts val="1200"/>
              </a:spcBef>
            </a:pPr>
            <a:r>
              <a:rPr sz="1000" noProof="1" smtClean="0">
                <a:solidFill>
                  <a:srgbClr val="000000"/>
                </a:solidFill>
                <a:ea typeface="MS PGothic" pitchFamily="34" charset="-128"/>
              </a:rPr>
              <a:t>Einige der von der SAP AG und ihren Distributoren vermarkteten Softwareprodukte enthalten proprietäre Softwarekomponenten anderer Softwareanbieter.</a:t>
            </a:r>
          </a:p>
          <a:p>
            <a:pPr>
              <a:spcBef>
                <a:spcPts val="1200"/>
              </a:spcBef>
            </a:pPr>
            <a:r>
              <a:rPr sz="1000" noProof="1" smtClean="0">
                <a:solidFill>
                  <a:srgbClr val="000000"/>
                </a:solidFill>
                <a:ea typeface="MS PGothic" pitchFamily="34" charset="-128"/>
              </a:rPr>
              <a:t>Produkte können länderspezifische Unterschiede aufweisen.</a:t>
            </a:r>
          </a:p>
          <a:p>
            <a:pPr>
              <a:spcBef>
                <a:spcPts val="1200"/>
              </a:spcBef>
            </a:pPr>
            <a:r>
              <a:rPr sz="1000" noProof="1" smtClean="0">
                <a:solidFill>
                  <a:srgbClr val="000000"/>
                </a:solidFill>
                <a:ea typeface="MS PGothic" pitchFamily="34" charset="-128"/>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sz="1000" noProof="1" smtClean="0">
                <a:solidFill>
                  <a:srgbClr val="000000"/>
                </a:solidFill>
                <a:ea typeface="MS PGothic" pitchFamily="34" charset="-128"/>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sz="1000" noProof="1" smtClean="0">
                <a:solidFill>
                  <a:srgbClr val="000000"/>
                </a:solidFill>
                <a:ea typeface="MS PGothic" pitchFamily="34" charset="-128"/>
                <a:hlinkClick r:id="rId2"/>
              </a:rPr>
              <a:t>http://www.sap.com/corporate-en/legal/copyright/index.epx#trademark</a:t>
            </a:r>
            <a:r>
              <a:rPr sz="1000" noProof="1" smtClean="0">
                <a:solidFill>
                  <a:srgbClr val="000000"/>
                </a:solidFill>
                <a:ea typeface="MS PGothic" pitchFamily="34" charset="-128"/>
              </a:rPr>
              <a:t>.</a:t>
            </a:r>
          </a:p>
        </p:txBody>
      </p:sp>
    </p:spTree>
    <p:extLst>
      <p:ext uri="{BB962C8B-B14F-4D97-AF65-F5344CB8AC3E}">
        <p14:creationId xmlns:p14="http://schemas.microsoft.com/office/powerpoint/2010/main" val="397899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2_Title Slide - short title with picture">
    <p:bg bwMode="gray">
      <p:bgPr>
        <a:solidFill>
          <a:schemeClr val="accent1"/>
        </a:solidFill>
        <a:effectLst/>
      </p:bgPr>
    </p:bg>
    <p:spTree>
      <p:nvGrpSpPr>
        <p:cNvPr id="1" name=""/>
        <p:cNvGrpSpPr/>
        <p:nvPr/>
      </p:nvGrpSpPr>
      <p:grpSpPr>
        <a:xfrm>
          <a:off x="0" y="0"/>
          <a:ext cx="0" cy="0"/>
          <a:chOff x="0" y="0"/>
          <a:chExt cx="0" cy="0"/>
        </a:xfrm>
      </p:grpSpPr>
      <p:grpSp>
        <p:nvGrpSpPr>
          <p:cNvPr id="3" name="Group 8"/>
          <p:cNvGrpSpPr/>
          <p:nvPr userDrawn="1"/>
        </p:nvGrpSpPr>
        <p:grpSpPr>
          <a:xfrm>
            <a:off x="324000" y="0"/>
            <a:ext cx="8496000" cy="6535739"/>
            <a:chOff x="324000" y="-1"/>
            <a:chExt cx="8496000" cy="6535739"/>
          </a:xfrm>
        </p:grpSpPr>
        <p:sp>
          <p:nvSpPr>
            <p:cNvPr id="6" name="Rectangle 5"/>
            <p:cNvSpPr/>
            <p:nvPr userDrawn="1"/>
          </p:nvSpPr>
          <p:spPr bwMode="gray">
            <a:xfrm>
              <a:off x="324000" y="-1"/>
              <a:ext cx="8496000" cy="2143126"/>
            </a:xfrm>
            <a:prstGeom prst="rect">
              <a:avLst/>
            </a:prstGeom>
            <a:solidFill>
              <a:schemeClr val="tx1">
                <a:alpha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FFFFFF"/>
                </a:solidFill>
                <a:ea typeface="Arial Unicode MS" pitchFamily="34" charset="-128"/>
                <a:cs typeface="Arial Unicode MS" pitchFamily="34" charset="-128"/>
              </a:endParaRPr>
            </a:p>
          </p:txBody>
        </p:sp>
        <p:pic>
          <p:nvPicPr>
            <p:cNvPr id="8" name="Picture 7"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8613" y="6081713"/>
              <a:ext cx="916953" cy="454025"/>
            </a:xfrm>
            <a:prstGeom prst="rect">
              <a:avLst/>
            </a:prstGeom>
          </p:spPr>
        </p:pic>
        <p:sp>
          <p:nvSpPr>
            <p:cNvPr id="172" name="Rectangle 17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FFFFFF"/>
                </a:solidFill>
                <a:ea typeface="Arial Unicode MS" pitchFamily="34" charset="-128"/>
                <a:cs typeface="Arial Unicode MS" pitchFamily="34" charset="-128"/>
              </a:endParaRPr>
            </a:p>
          </p:txBody>
        </p:sp>
      </p:grpSp>
      <p:sp>
        <p:nvSpPr>
          <p:cNvPr id="2" name="Title 1"/>
          <p:cNvSpPr>
            <a:spLocks noGrp="1"/>
          </p:cNvSpPr>
          <p:nvPr>
            <p:ph type="ctrTitle" hasCustomPrompt="1"/>
          </p:nvPr>
        </p:nvSpPr>
        <p:spPr bwMode="gray">
          <a:xfrm>
            <a:off x="414000" y="161448"/>
            <a:ext cx="8280000" cy="738664"/>
          </a:xfrm>
        </p:spPr>
        <p:txBody>
          <a:bodyPr anchor="t" anchorCtr="0">
            <a:noAutofit/>
          </a:bodyPr>
          <a:lstStyle>
            <a:lvl1pPr>
              <a:defRPr sz="4400">
                <a:solidFill>
                  <a:sysClr val="windowText" lastClr="000000"/>
                </a:solidFill>
                <a:latin typeface="+mj-lt"/>
              </a:defRPr>
            </a:lvl1pPr>
          </a:lstStyle>
          <a:p>
            <a:r>
              <a:rPr lang="en-US" noProof="0" dirty="0" smtClean="0"/>
              <a:t>Spotlight Title</a:t>
            </a:r>
            <a:endParaRPr lang="de-DE" dirty="0"/>
          </a:p>
        </p:txBody>
      </p:sp>
    </p:spTree>
    <p:extLst>
      <p:ext uri="{BB962C8B-B14F-4D97-AF65-F5344CB8AC3E}">
        <p14:creationId xmlns:p14="http://schemas.microsoft.com/office/powerpoint/2010/main" val="1060566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etter 10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cxnSp>
        <p:nvCxnSpPr>
          <p:cNvPr id="3" name="Straight Connector 2"/>
          <p:cNvCxnSpPr/>
          <p:nvPr userDrawn="1"/>
        </p:nvCxnSpPr>
        <p:spPr bwMode="gray">
          <a:xfrm>
            <a:off x="351744" y="2300749"/>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bwMode="gray">
          <a:xfrm>
            <a:off x="351744" y="5133020"/>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bwMode="gray">
          <a:xfrm>
            <a:off x="4781169" y="2300749"/>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bwMode="gray">
          <a:xfrm>
            <a:off x="4781169" y="4186411"/>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bwMode="gray">
          <a:xfrm>
            <a:off x="4781169" y="5133020"/>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bwMode="gray">
          <a:xfrm>
            <a:off x="351744" y="3239803"/>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351744" y="4186411"/>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4782464" y="3239803"/>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bwMode="gray">
          <a:xfrm>
            <a:off x="351744" y="6079629"/>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bwMode="gray">
          <a:xfrm>
            <a:off x="4781169" y="6079629"/>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bwMode="gray">
          <a:xfrm>
            <a:off x="1199849" y="1713863"/>
            <a:ext cx="3175300" cy="576072"/>
          </a:xfrm>
        </p:spPr>
        <p:txBody>
          <a:bodyPr anchor="ctr" anchorCtr="0"/>
          <a:lstStyle>
            <a:lvl1pPr>
              <a:defRPr b="0" baseline="0"/>
            </a:lvl1pPr>
          </a:lstStyle>
          <a:p>
            <a:pPr lvl="0"/>
            <a:r>
              <a:rPr lang="en-US" dirty="0" smtClean="0"/>
              <a:t>Text goes here, sentence case</a:t>
            </a:r>
          </a:p>
        </p:txBody>
      </p:sp>
      <p:sp>
        <p:nvSpPr>
          <p:cNvPr id="16" name="Picture Placeholder 15"/>
          <p:cNvSpPr>
            <a:spLocks noGrp="1"/>
          </p:cNvSpPr>
          <p:nvPr>
            <p:ph type="pic" sz="quarter" idx="11" hasCustomPrompt="1"/>
          </p:nvPr>
        </p:nvSpPr>
        <p:spPr bwMode="gray">
          <a:xfrm>
            <a:off x="352424" y="1614951"/>
            <a:ext cx="663732" cy="685800"/>
          </a:xfrm>
        </p:spPr>
        <p:txBody>
          <a:bodyPr/>
          <a:lstStyle>
            <a:lvl1pPr>
              <a:defRPr sz="1100"/>
            </a:lvl1pPr>
          </a:lstStyle>
          <a:p>
            <a:r>
              <a:rPr lang="en-US" dirty="0" smtClean="0"/>
              <a:t>Select box to add icon</a:t>
            </a:r>
            <a:endParaRPr lang="en-US" dirty="0"/>
          </a:p>
        </p:txBody>
      </p:sp>
      <p:sp>
        <p:nvSpPr>
          <p:cNvPr id="19" name="Text Placeholder 13"/>
          <p:cNvSpPr>
            <a:spLocks noGrp="1"/>
          </p:cNvSpPr>
          <p:nvPr>
            <p:ph type="body" sz="quarter" idx="12" hasCustomPrompt="1"/>
          </p:nvPr>
        </p:nvSpPr>
        <p:spPr bwMode="gray">
          <a:xfrm>
            <a:off x="1199849" y="2652915"/>
            <a:ext cx="3175300" cy="576072"/>
          </a:xfrm>
        </p:spPr>
        <p:txBody>
          <a:bodyPr anchor="ctr" anchorCtr="0"/>
          <a:lstStyle>
            <a:lvl1pPr>
              <a:defRPr b="0" baseline="0"/>
            </a:lvl1pPr>
          </a:lstStyle>
          <a:p>
            <a:pPr lvl="0"/>
            <a:r>
              <a:rPr lang="en-US" dirty="0" smtClean="0"/>
              <a:t>Text goes here, sentence case</a:t>
            </a:r>
          </a:p>
        </p:txBody>
      </p:sp>
      <p:sp>
        <p:nvSpPr>
          <p:cNvPr id="20" name="Picture Placeholder 15"/>
          <p:cNvSpPr>
            <a:spLocks noGrp="1"/>
          </p:cNvSpPr>
          <p:nvPr>
            <p:ph type="pic" sz="quarter" idx="13" hasCustomPrompt="1"/>
          </p:nvPr>
        </p:nvSpPr>
        <p:spPr bwMode="gray">
          <a:xfrm>
            <a:off x="352424" y="2554003"/>
            <a:ext cx="663732" cy="685800"/>
          </a:xfrm>
        </p:spPr>
        <p:txBody>
          <a:bodyPr/>
          <a:lstStyle>
            <a:lvl1pPr>
              <a:defRPr sz="1100"/>
            </a:lvl1pPr>
          </a:lstStyle>
          <a:p>
            <a:r>
              <a:rPr lang="en-US" dirty="0" smtClean="0"/>
              <a:t>Select box to add icon</a:t>
            </a:r>
            <a:endParaRPr lang="en-US" dirty="0"/>
          </a:p>
        </p:txBody>
      </p:sp>
      <p:sp>
        <p:nvSpPr>
          <p:cNvPr id="21" name="Text Placeholder 13"/>
          <p:cNvSpPr>
            <a:spLocks noGrp="1"/>
          </p:cNvSpPr>
          <p:nvPr>
            <p:ph type="body" sz="quarter" idx="14" hasCustomPrompt="1"/>
          </p:nvPr>
        </p:nvSpPr>
        <p:spPr bwMode="gray">
          <a:xfrm>
            <a:off x="1199849" y="3607081"/>
            <a:ext cx="3175300" cy="576072"/>
          </a:xfrm>
        </p:spPr>
        <p:txBody>
          <a:bodyPr anchor="ctr" anchorCtr="0"/>
          <a:lstStyle>
            <a:lvl1pPr>
              <a:defRPr b="0" baseline="0"/>
            </a:lvl1pPr>
          </a:lstStyle>
          <a:p>
            <a:pPr lvl="0"/>
            <a:r>
              <a:rPr lang="en-US" dirty="0" smtClean="0"/>
              <a:t>Text goes here, sentence case</a:t>
            </a:r>
          </a:p>
        </p:txBody>
      </p:sp>
      <p:sp>
        <p:nvSpPr>
          <p:cNvPr id="22" name="Picture Placeholder 15"/>
          <p:cNvSpPr>
            <a:spLocks noGrp="1"/>
          </p:cNvSpPr>
          <p:nvPr>
            <p:ph type="pic" sz="quarter" idx="15" hasCustomPrompt="1"/>
          </p:nvPr>
        </p:nvSpPr>
        <p:spPr bwMode="gray">
          <a:xfrm>
            <a:off x="352424" y="3508168"/>
            <a:ext cx="663732" cy="685800"/>
          </a:xfrm>
        </p:spPr>
        <p:txBody>
          <a:bodyPr/>
          <a:lstStyle>
            <a:lvl1pPr>
              <a:defRPr sz="1100"/>
            </a:lvl1pPr>
          </a:lstStyle>
          <a:p>
            <a:r>
              <a:rPr lang="en-US" dirty="0" smtClean="0"/>
              <a:t>Select box to add icon</a:t>
            </a:r>
            <a:endParaRPr lang="en-US" dirty="0"/>
          </a:p>
        </p:txBody>
      </p:sp>
      <p:sp>
        <p:nvSpPr>
          <p:cNvPr id="23" name="Text Placeholder 13"/>
          <p:cNvSpPr>
            <a:spLocks noGrp="1"/>
          </p:cNvSpPr>
          <p:nvPr>
            <p:ph type="body" sz="quarter" idx="16" hasCustomPrompt="1"/>
          </p:nvPr>
        </p:nvSpPr>
        <p:spPr bwMode="gray">
          <a:xfrm>
            <a:off x="1199849" y="4546133"/>
            <a:ext cx="3175300" cy="576072"/>
          </a:xfrm>
        </p:spPr>
        <p:txBody>
          <a:bodyPr anchor="ctr" anchorCtr="0"/>
          <a:lstStyle>
            <a:lvl1pPr>
              <a:defRPr b="0" baseline="0"/>
            </a:lvl1pPr>
          </a:lstStyle>
          <a:p>
            <a:pPr lvl="0"/>
            <a:r>
              <a:rPr lang="en-US" dirty="0" smtClean="0"/>
              <a:t>Text goes here, sentence case</a:t>
            </a:r>
          </a:p>
        </p:txBody>
      </p:sp>
      <p:sp>
        <p:nvSpPr>
          <p:cNvPr id="24" name="Picture Placeholder 15"/>
          <p:cNvSpPr>
            <a:spLocks noGrp="1"/>
          </p:cNvSpPr>
          <p:nvPr>
            <p:ph type="pic" sz="quarter" idx="17" hasCustomPrompt="1"/>
          </p:nvPr>
        </p:nvSpPr>
        <p:spPr bwMode="gray">
          <a:xfrm>
            <a:off x="352424" y="4447220"/>
            <a:ext cx="663732" cy="685800"/>
          </a:xfrm>
        </p:spPr>
        <p:txBody>
          <a:bodyPr/>
          <a:lstStyle>
            <a:lvl1pPr>
              <a:defRPr sz="1100"/>
            </a:lvl1pPr>
          </a:lstStyle>
          <a:p>
            <a:r>
              <a:rPr lang="en-US" dirty="0" smtClean="0"/>
              <a:t>Select box to add icon</a:t>
            </a:r>
            <a:endParaRPr lang="en-US" dirty="0"/>
          </a:p>
        </p:txBody>
      </p:sp>
      <p:sp>
        <p:nvSpPr>
          <p:cNvPr id="25" name="Text Placeholder 13"/>
          <p:cNvSpPr>
            <a:spLocks noGrp="1"/>
          </p:cNvSpPr>
          <p:nvPr>
            <p:ph type="body" sz="quarter" idx="18" hasCustomPrompt="1"/>
          </p:nvPr>
        </p:nvSpPr>
        <p:spPr bwMode="gray">
          <a:xfrm>
            <a:off x="1199849" y="5492743"/>
            <a:ext cx="3175300" cy="576072"/>
          </a:xfrm>
        </p:spPr>
        <p:txBody>
          <a:bodyPr anchor="ctr" anchorCtr="0"/>
          <a:lstStyle>
            <a:lvl1pPr>
              <a:defRPr b="0" baseline="0"/>
            </a:lvl1pPr>
          </a:lstStyle>
          <a:p>
            <a:pPr lvl="0"/>
            <a:r>
              <a:rPr lang="en-US" dirty="0" smtClean="0"/>
              <a:t>Text goes here, sentence case</a:t>
            </a:r>
          </a:p>
        </p:txBody>
      </p:sp>
      <p:sp>
        <p:nvSpPr>
          <p:cNvPr id="26" name="Picture Placeholder 15"/>
          <p:cNvSpPr>
            <a:spLocks noGrp="1"/>
          </p:cNvSpPr>
          <p:nvPr>
            <p:ph type="pic" sz="quarter" idx="19" hasCustomPrompt="1"/>
          </p:nvPr>
        </p:nvSpPr>
        <p:spPr bwMode="gray">
          <a:xfrm>
            <a:off x="352424" y="5393829"/>
            <a:ext cx="663732" cy="685800"/>
          </a:xfrm>
        </p:spPr>
        <p:txBody>
          <a:bodyPr/>
          <a:lstStyle>
            <a:lvl1pPr>
              <a:defRPr sz="1100"/>
            </a:lvl1pPr>
          </a:lstStyle>
          <a:p>
            <a:r>
              <a:rPr lang="en-US" dirty="0" smtClean="0"/>
              <a:t>Select box to add icon</a:t>
            </a:r>
            <a:endParaRPr lang="en-US" dirty="0"/>
          </a:p>
        </p:txBody>
      </p:sp>
      <p:sp>
        <p:nvSpPr>
          <p:cNvPr id="27" name="Text Placeholder 13"/>
          <p:cNvSpPr>
            <a:spLocks noGrp="1"/>
          </p:cNvSpPr>
          <p:nvPr>
            <p:ph type="body" sz="quarter" idx="20" hasCustomPrompt="1"/>
          </p:nvPr>
        </p:nvSpPr>
        <p:spPr bwMode="gray">
          <a:xfrm>
            <a:off x="5628594" y="1713863"/>
            <a:ext cx="3175300" cy="576072"/>
          </a:xfrm>
        </p:spPr>
        <p:txBody>
          <a:bodyPr anchor="ctr" anchorCtr="0"/>
          <a:lstStyle>
            <a:lvl1pPr>
              <a:defRPr b="0" baseline="0"/>
            </a:lvl1pPr>
          </a:lstStyle>
          <a:p>
            <a:pPr lvl="0"/>
            <a:r>
              <a:rPr lang="en-US" dirty="0" smtClean="0"/>
              <a:t>Text goes here, sentence case</a:t>
            </a:r>
          </a:p>
        </p:txBody>
      </p:sp>
      <p:sp>
        <p:nvSpPr>
          <p:cNvPr id="28" name="Picture Placeholder 15"/>
          <p:cNvSpPr>
            <a:spLocks noGrp="1"/>
          </p:cNvSpPr>
          <p:nvPr>
            <p:ph type="pic" sz="quarter" idx="21" hasCustomPrompt="1"/>
          </p:nvPr>
        </p:nvSpPr>
        <p:spPr bwMode="gray">
          <a:xfrm>
            <a:off x="4781169" y="1614951"/>
            <a:ext cx="663732" cy="685800"/>
          </a:xfrm>
        </p:spPr>
        <p:txBody>
          <a:bodyPr/>
          <a:lstStyle>
            <a:lvl1pPr>
              <a:defRPr sz="1100"/>
            </a:lvl1pPr>
          </a:lstStyle>
          <a:p>
            <a:r>
              <a:rPr lang="en-US" dirty="0" smtClean="0"/>
              <a:t>Select box to add icon</a:t>
            </a:r>
            <a:endParaRPr lang="en-US" dirty="0"/>
          </a:p>
        </p:txBody>
      </p:sp>
      <p:sp>
        <p:nvSpPr>
          <p:cNvPr id="29" name="Text Placeholder 13"/>
          <p:cNvSpPr>
            <a:spLocks noGrp="1"/>
          </p:cNvSpPr>
          <p:nvPr>
            <p:ph type="body" sz="quarter" idx="22" hasCustomPrompt="1"/>
          </p:nvPr>
        </p:nvSpPr>
        <p:spPr bwMode="gray">
          <a:xfrm>
            <a:off x="5628594" y="2652915"/>
            <a:ext cx="3175300" cy="576072"/>
          </a:xfrm>
        </p:spPr>
        <p:txBody>
          <a:bodyPr anchor="ctr" anchorCtr="0"/>
          <a:lstStyle>
            <a:lvl1pPr>
              <a:defRPr b="0" baseline="0"/>
            </a:lvl1pPr>
          </a:lstStyle>
          <a:p>
            <a:pPr lvl="0"/>
            <a:r>
              <a:rPr lang="en-US" dirty="0" smtClean="0"/>
              <a:t>Text goes here, sentence case</a:t>
            </a:r>
          </a:p>
        </p:txBody>
      </p:sp>
      <p:sp>
        <p:nvSpPr>
          <p:cNvPr id="30" name="Picture Placeholder 15"/>
          <p:cNvSpPr>
            <a:spLocks noGrp="1"/>
          </p:cNvSpPr>
          <p:nvPr>
            <p:ph type="pic" sz="quarter" idx="23" hasCustomPrompt="1"/>
          </p:nvPr>
        </p:nvSpPr>
        <p:spPr bwMode="gray">
          <a:xfrm>
            <a:off x="4781169" y="2554003"/>
            <a:ext cx="663732" cy="685800"/>
          </a:xfrm>
        </p:spPr>
        <p:txBody>
          <a:bodyPr/>
          <a:lstStyle>
            <a:lvl1pPr>
              <a:defRPr sz="1100"/>
            </a:lvl1pPr>
          </a:lstStyle>
          <a:p>
            <a:r>
              <a:rPr lang="en-US" dirty="0" smtClean="0"/>
              <a:t>Select box to add icon</a:t>
            </a:r>
            <a:endParaRPr lang="en-US" dirty="0"/>
          </a:p>
        </p:txBody>
      </p:sp>
      <p:sp>
        <p:nvSpPr>
          <p:cNvPr id="31" name="Text Placeholder 13"/>
          <p:cNvSpPr>
            <a:spLocks noGrp="1"/>
          </p:cNvSpPr>
          <p:nvPr>
            <p:ph type="body" sz="quarter" idx="24" hasCustomPrompt="1"/>
          </p:nvPr>
        </p:nvSpPr>
        <p:spPr bwMode="gray">
          <a:xfrm>
            <a:off x="5628594" y="3607081"/>
            <a:ext cx="3175300" cy="576072"/>
          </a:xfrm>
        </p:spPr>
        <p:txBody>
          <a:bodyPr anchor="ctr" anchorCtr="0"/>
          <a:lstStyle>
            <a:lvl1pPr>
              <a:defRPr b="0" baseline="0"/>
            </a:lvl1pPr>
          </a:lstStyle>
          <a:p>
            <a:pPr lvl="0"/>
            <a:r>
              <a:rPr lang="en-US" dirty="0" smtClean="0"/>
              <a:t>Text goes here, sentence case</a:t>
            </a:r>
          </a:p>
        </p:txBody>
      </p:sp>
      <p:sp>
        <p:nvSpPr>
          <p:cNvPr id="32" name="Picture Placeholder 15"/>
          <p:cNvSpPr>
            <a:spLocks noGrp="1"/>
          </p:cNvSpPr>
          <p:nvPr>
            <p:ph type="pic" sz="quarter" idx="25" hasCustomPrompt="1"/>
          </p:nvPr>
        </p:nvSpPr>
        <p:spPr bwMode="gray">
          <a:xfrm>
            <a:off x="4781169" y="3508168"/>
            <a:ext cx="663732" cy="685800"/>
          </a:xfrm>
        </p:spPr>
        <p:txBody>
          <a:bodyPr/>
          <a:lstStyle>
            <a:lvl1pPr>
              <a:defRPr sz="1100"/>
            </a:lvl1pPr>
          </a:lstStyle>
          <a:p>
            <a:r>
              <a:rPr lang="en-US" dirty="0" smtClean="0"/>
              <a:t>Select box to add icon</a:t>
            </a:r>
            <a:endParaRPr lang="en-US" dirty="0"/>
          </a:p>
        </p:txBody>
      </p:sp>
      <p:sp>
        <p:nvSpPr>
          <p:cNvPr id="33" name="Text Placeholder 13"/>
          <p:cNvSpPr>
            <a:spLocks noGrp="1"/>
          </p:cNvSpPr>
          <p:nvPr>
            <p:ph type="body" sz="quarter" idx="26" hasCustomPrompt="1"/>
          </p:nvPr>
        </p:nvSpPr>
        <p:spPr bwMode="gray">
          <a:xfrm>
            <a:off x="5628594" y="4546133"/>
            <a:ext cx="3175300" cy="576072"/>
          </a:xfrm>
        </p:spPr>
        <p:txBody>
          <a:bodyPr anchor="ctr" anchorCtr="0"/>
          <a:lstStyle>
            <a:lvl1pPr>
              <a:defRPr b="0" baseline="0"/>
            </a:lvl1pPr>
          </a:lstStyle>
          <a:p>
            <a:pPr lvl="0"/>
            <a:r>
              <a:rPr lang="en-US" dirty="0" smtClean="0"/>
              <a:t>Text goes here, sentence case</a:t>
            </a:r>
          </a:p>
        </p:txBody>
      </p:sp>
      <p:sp>
        <p:nvSpPr>
          <p:cNvPr id="34" name="Picture Placeholder 15"/>
          <p:cNvSpPr>
            <a:spLocks noGrp="1"/>
          </p:cNvSpPr>
          <p:nvPr>
            <p:ph type="pic" sz="quarter" idx="27" hasCustomPrompt="1"/>
          </p:nvPr>
        </p:nvSpPr>
        <p:spPr bwMode="gray">
          <a:xfrm>
            <a:off x="4781169" y="4447220"/>
            <a:ext cx="663732" cy="685800"/>
          </a:xfrm>
        </p:spPr>
        <p:txBody>
          <a:bodyPr/>
          <a:lstStyle>
            <a:lvl1pPr>
              <a:defRPr sz="1100"/>
            </a:lvl1pPr>
          </a:lstStyle>
          <a:p>
            <a:r>
              <a:rPr lang="en-US" dirty="0" smtClean="0"/>
              <a:t>Select box to add icon</a:t>
            </a:r>
            <a:endParaRPr lang="en-US" dirty="0"/>
          </a:p>
        </p:txBody>
      </p:sp>
      <p:sp>
        <p:nvSpPr>
          <p:cNvPr id="35" name="Text Placeholder 13"/>
          <p:cNvSpPr>
            <a:spLocks noGrp="1"/>
          </p:cNvSpPr>
          <p:nvPr>
            <p:ph type="body" sz="quarter" idx="28" hasCustomPrompt="1"/>
          </p:nvPr>
        </p:nvSpPr>
        <p:spPr bwMode="gray">
          <a:xfrm>
            <a:off x="5628594" y="5492743"/>
            <a:ext cx="3175300" cy="576072"/>
          </a:xfrm>
        </p:spPr>
        <p:txBody>
          <a:bodyPr anchor="ctr" anchorCtr="0"/>
          <a:lstStyle>
            <a:lvl1pPr>
              <a:defRPr b="0" baseline="0"/>
            </a:lvl1pPr>
          </a:lstStyle>
          <a:p>
            <a:pPr lvl="0"/>
            <a:r>
              <a:rPr lang="en-US" dirty="0" smtClean="0"/>
              <a:t>Text goes here, sentence case</a:t>
            </a:r>
          </a:p>
        </p:txBody>
      </p:sp>
      <p:sp>
        <p:nvSpPr>
          <p:cNvPr id="36" name="Picture Placeholder 15"/>
          <p:cNvSpPr>
            <a:spLocks noGrp="1"/>
          </p:cNvSpPr>
          <p:nvPr>
            <p:ph type="pic" sz="quarter" idx="29" hasCustomPrompt="1"/>
          </p:nvPr>
        </p:nvSpPr>
        <p:spPr bwMode="gray">
          <a:xfrm>
            <a:off x="4781169" y="5393829"/>
            <a:ext cx="663732" cy="685800"/>
          </a:xfrm>
        </p:spPr>
        <p:txBody>
          <a:bodyPr/>
          <a:lstStyle>
            <a:lvl1pPr>
              <a:defRPr sz="1100"/>
            </a:lvl1pPr>
          </a:lstStyle>
          <a:p>
            <a:r>
              <a:rPr lang="en-US" dirty="0" smtClean="0"/>
              <a:t>Select box to add icon</a:t>
            </a:r>
            <a:endParaRPr lang="en-US" dirty="0"/>
          </a:p>
        </p:txBody>
      </p:sp>
    </p:spTree>
    <p:extLst>
      <p:ext uri="{BB962C8B-B14F-4D97-AF65-F5344CB8AC3E}">
        <p14:creationId xmlns:p14="http://schemas.microsoft.com/office/powerpoint/2010/main" val="413099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etter 8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cxnSp>
        <p:nvCxnSpPr>
          <p:cNvPr id="3" name="Straight Connector 2"/>
          <p:cNvCxnSpPr/>
          <p:nvPr userDrawn="1"/>
        </p:nvCxnSpPr>
        <p:spPr bwMode="gray">
          <a:xfrm>
            <a:off x="351744" y="2293193"/>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bwMode="gray">
          <a:xfrm>
            <a:off x="351744" y="5889820"/>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bwMode="gray">
          <a:xfrm>
            <a:off x="4781169" y="2293193"/>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bwMode="gray">
          <a:xfrm>
            <a:off x="4781169" y="4687143"/>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bwMode="gray">
          <a:xfrm>
            <a:off x="4781169" y="5889820"/>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bwMode="gray">
          <a:xfrm>
            <a:off x="351744" y="3492631"/>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351744" y="4687143"/>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4782464" y="3492631"/>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 Placeholder 13"/>
          <p:cNvSpPr>
            <a:spLocks noGrp="1"/>
          </p:cNvSpPr>
          <p:nvPr>
            <p:ph type="body" sz="quarter" idx="10" hasCustomPrompt="1"/>
          </p:nvPr>
        </p:nvSpPr>
        <p:spPr bwMode="gray">
          <a:xfrm>
            <a:off x="1199849" y="1713863"/>
            <a:ext cx="3175300" cy="576072"/>
          </a:xfrm>
        </p:spPr>
        <p:txBody>
          <a:bodyPr anchor="ctr" anchorCtr="0"/>
          <a:lstStyle>
            <a:lvl1pPr>
              <a:defRPr b="0" baseline="0"/>
            </a:lvl1pPr>
          </a:lstStyle>
          <a:p>
            <a:pPr lvl="0"/>
            <a:r>
              <a:rPr lang="en-US" dirty="0" smtClean="0"/>
              <a:t>Text goes here, sentence case</a:t>
            </a:r>
          </a:p>
        </p:txBody>
      </p:sp>
      <p:sp>
        <p:nvSpPr>
          <p:cNvPr id="12" name="Picture Placeholder 15"/>
          <p:cNvSpPr>
            <a:spLocks noGrp="1"/>
          </p:cNvSpPr>
          <p:nvPr>
            <p:ph type="pic" sz="quarter" idx="11" hasCustomPrompt="1"/>
          </p:nvPr>
        </p:nvSpPr>
        <p:spPr bwMode="gray">
          <a:xfrm>
            <a:off x="352424" y="1614951"/>
            <a:ext cx="663732" cy="685800"/>
          </a:xfrm>
        </p:spPr>
        <p:txBody>
          <a:bodyPr/>
          <a:lstStyle>
            <a:lvl1pPr>
              <a:defRPr sz="1100"/>
            </a:lvl1pPr>
          </a:lstStyle>
          <a:p>
            <a:r>
              <a:rPr lang="en-US" dirty="0" smtClean="0"/>
              <a:t>Select box to add icon</a:t>
            </a:r>
            <a:endParaRPr lang="en-US" dirty="0"/>
          </a:p>
        </p:txBody>
      </p:sp>
      <p:sp>
        <p:nvSpPr>
          <p:cNvPr id="13" name="Text Placeholder 13"/>
          <p:cNvSpPr>
            <a:spLocks noGrp="1"/>
          </p:cNvSpPr>
          <p:nvPr>
            <p:ph type="body" sz="quarter" idx="12" hasCustomPrompt="1"/>
          </p:nvPr>
        </p:nvSpPr>
        <p:spPr bwMode="gray">
          <a:xfrm>
            <a:off x="1199849" y="2916559"/>
            <a:ext cx="3175300" cy="576072"/>
          </a:xfrm>
        </p:spPr>
        <p:txBody>
          <a:bodyPr anchor="ctr" anchorCtr="0"/>
          <a:lstStyle>
            <a:lvl1pPr>
              <a:defRPr b="0" baseline="0"/>
            </a:lvl1pPr>
          </a:lstStyle>
          <a:p>
            <a:pPr lvl="0"/>
            <a:r>
              <a:rPr lang="en-US" dirty="0" smtClean="0"/>
              <a:t>Text goes here, sentence case</a:t>
            </a:r>
          </a:p>
        </p:txBody>
      </p:sp>
      <p:sp>
        <p:nvSpPr>
          <p:cNvPr id="14" name="Picture Placeholder 15"/>
          <p:cNvSpPr>
            <a:spLocks noGrp="1"/>
          </p:cNvSpPr>
          <p:nvPr>
            <p:ph type="pic" sz="quarter" idx="13" hasCustomPrompt="1"/>
          </p:nvPr>
        </p:nvSpPr>
        <p:spPr bwMode="gray">
          <a:xfrm>
            <a:off x="352424" y="2804489"/>
            <a:ext cx="663732" cy="685800"/>
          </a:xfrm>
        </p:spPr>
        <p:txBody>
          <a:bodyPr/>
          <a:lstStyle>
            <a:lvl1pPr>
              <a:defRPr sz="1100"/>
            </a:lvl1pPr>
          </a:lstStyle>
          <a:p>
            <a:r>
              <a:rPr lang="en-US" dirty="0" smtClean="0"/>
              <a:t>Select box to add icon</a:t>
            </a:r>
            <a:endParaRPr lang="en-US" dirty="0"/>
          </a:p>
        </p:txBody>
      </p:sp>
      <p:sp>
        <p:nvSpPr>
          <p:cNvPr id="15" name="Text Placeholder 13"/>
          <p:cNvSpPr>
            <a:spLocks noGrp="1"/>
          </p:cNvSpPr>
          <p:nvPr>
            <p:ph type="body" sz="quarter" idx="14" hasCustomPrompt="1"/>
          </p:nvPr>
        </p:nvSpPr>
        <p:spPr bwMode="gray">
          <a:xfrm>
            <a:off x="1199849" y="4100239"/>
            <a:ext cx="3175300" cy="576072"/>
          </a:xfrm>
        </p:spPr>
        <p:txBody>
          <a:bodyPr anchor="ctr" anchorCtr="0"/>
          <a:lstStyle>
            <a:lvl1pPr>
              <a:defRPr b="0" baseline="0"/>
            </a:lvl1pPr>
          </a:lstStyle>
          <a:p>
            <a:pPr lvl="0"/>
            <a:r>
              <a:rPr lang="en-US" dirty="0" smtClean="0"/>
              <a:t>Text goes here, sentence case</a:t>
            </a:r>
          </a:p>
        </p:txBody>
      </p:sp>
      <p:sp>
        <p:nvSpPr>
          <p:cNvPr id="16" name="Picture Placeholder 15"/>
          <p:cNvSpPr>
            <a:spLocks noGrp="1"/>
          </p:cNvSpPr>
          <p:nvPr>
            <p:ph type="pic" sz="quarter" idx="15" hasCustomPrompt="1"/>
          </p:nvPr>
        </p:nvSpPr>
        <p:spPr bwMode="gray">
          <a:xfrm>
            <a:off x="352424" y="4001325"/>
            <a:ext cx="663732" cy="685800"/>
          </a:xfrm>
        </p:spPr>
        <p:txBody>
          <a:bodyPr/>
          <a:lstStyle>
            <a:lvl1pPr>
              <a:defRPr sz="1100"/>
            </a:lvl1pPr>
          </a:lstStyle>
          <a:p>
            <a:r>
              <a:rPr lang="en-US" dirty="0" smtClean="0"/>
              <a:t>Select box to add icon</a:t>
            </a:r>
            <a:endParaRPr lang="en-US" dirty="0"/>
          </a:p>
        </p:txBody>
      </p:sp>
      <p:sp>
        <p:nvSpPr>
          <p:cNvPr id="17" name="Text Placeholder 13"/>
          <p:cNvSpPr>
            <a:spLocks noGrp="1"/>
          </p:cNvSpPr>
          <p:nvPr>
            <p:ph type="body" sz="quarter" idx="16" hasCustomPrompt="1"/>
          </p:nvPr>
        </p:nvSpPr>
        <p:spPr bwMode="gray">
          <a:xfrm>
            <a:off x="1199849" y="5302933"/>
            <a:ext cx="3175300" cy="576072"/>
          </a:xfrm>
        </p:spPr>
        <p:txBody>
          <a:bodyPr anchor="ctr" anchorCtr="0"/>
          <a:lstStyle>
            <a:lvl1pPr>
              <a:defRPr b="0" baseline="0"/>
            </a:lvl1pPr>
          </a:lstStyle>
          <a:p>
            <a:pPr lvl="0"/>
            <a:r>
              <a:rPr lang="en-US" dirty="0" smtClean="0"/>
              <a:t>Text goes here, sentence case</a:t>
            </a:r>
          </a:p>
        </p:txBody>
      </p:sp>
      <p:sp>
        <p:nvSpPr>
          <p:cNvPr id="18" name="Picture Placeholder 15"/>
          <p:cNvSpPr>
            <a:spLocks noGrp="1"/>
          </p:cNvSpPr>
          <p:nvPr>
            <p:ph type="pic" sz="quarter" idx="17" hasCustomPrompt="1"/>
          </p:nvPr>
        </p:nvSpPr>
        <p:spPr bwMode="gray">
          <a:xfrm>
            <a:off x="352424" y="5204020"/>
            <a:ext cx="663732" cy="685800"/>
          </a:xfrm>
        </p:spPr>
        <p:txBody>
          <a:bodyPr/>
          <a:lstStyle>
            <a:lvl1pPr>
              <a:defRPr sz="1100"/>
            </a:lvl1pPr>
          </a:lstStyle>
          <a:p>
            <a:r>
              <a:rPr lang="en-US" dirty="0" smtClean="0"/>
              <a:t>Select box to add icon</a:t>
            </a:r>
            <a:endParaRPr lang="en-US" dirty="0"/>
          </a:p>
        </p:txBody>
      </p:sp>
      <p:sp>
        <p:nvSpPr>
          <p:cNvPr id="19" name="Text Placeholder 13"/>
          <p:cNvSpPr>
            <a:spLocks noGrp="1"/>
          </p:cNvSpPr>
          <p:nvPr>
            <p:ph type="body" sz="quarter" idx="18" hasCustomPrompt="1"/>
          </p:nvPr>
        </p:nvSpPr>
        <p:spPr bwMode="gray">
          <a:xfrm>
            <a:off x="5628594" y="1713863"/>
            <a:ext cx="3175300" cy="576072"/>
          </a:xfrm>
        </p:spPr>
        <p:txBody>
          <a:bodyPr anchor="ctr" anchorCtr="0"/>
          <a:lstStyle>
            <a:lvl1pPr>
              <a:defRPr b="0" baseline="0"/>
            </a:lvl1pPr>
          </a:lstStyle>
          <a:p>
            <a:pPr lvl="0"/>
            <a:r>
              <a:rPr lang="en-US" dirty="0" smtClean="0"/>
              <a:t>Text goes here, sentence case</a:t>
            </a:r>
          </a:p>
        </p:txBody>
      </p:sp>
      <p:sp>
        <p:nvSpPr>
          <p:cNvPr id="20" name="Picture Placeholder 15"/>
          <p:cNvSpPr>
            <a:spLocks noGrp="1"/>
          </p:cNvSpPr>
          <p:nvPr>
            <p:ph type="pic" sz="quarter" idx="19" hasCustomPrompt="1"/>
          </p:nvPr>
        </p:nvSpPr>
        <p:spPr bwMode="gray">
          <a:xfrm>
            <a:off x="4781169" y="1614951"/>
            <a:ext cx="663732" cy="685800"/>
          </a:xfrm>
        </p:spPr>
        <p:txBody>
          <a:bodyPr/>
          <a:lstStyle>
            <a:lvl1pPr>
              <a:defRPr sz="1100"/>
            </a:lvl1pPr>
          </a:lstStyle>
          <a:p>
            <a:r>
              <a:rPr lang="en-US" dirty="0" smtClean="0"/>
              <a:t>Select box to add icon</a:t>
            </a:r>
            <a:endParaRPr lang="en-US" dirty="0"/>
          </a:p>
        </p:txBody>
      </p:sp>
      <p:sp>
        <p:nvSpPr>
          <p:cNvPr id="21" name="Text Placeholder 13"/>
          <p:cNvSpPr>
            <a:spLocks noGrp="1"/>
          </p:cNvSpPr>
          <p:nvPr>
            <p:ph type="body" sz="quarter" idx="20" hasCustomPrompt="1"/>
          </p:nvPr>
        </p:nvSpPr>
        <p:spPr bwMode="gray">
          <a:xfrm>
            <a:off x="5628594" y="2916559"/>
            <a:ext cx="3175300" cy="576072"/>
          </a:xfrm>
        </p:spPr>
        <p:txBody>
          <a:bodyPr anchor="ctr" anchorCtr="0"/>
          <a:lstStyle>
            <a:lvl1pPr>
              <a:defRPr b="0" baseline="0"/>
            </a:lvl1pPr>
          </a:lstStyle>
          <a:p>
            <a:pPr lvl="0"/>
            <a:r>
              <a:rPr lang="en-US" dirty="0" smtClean="0"/>
              <a:t>Text goes here, sentence case</a:t>
            </a:r>
          </a:p>
        </p:txBody>
      </p:sp>
      <p:sp>
        <p:nvSpPr>
          <p:cNvPr id="22" name="Picture Placeholder 15"/>
          <p:cNvSpPr>
            <a:spLocks noGrp="1"/>
          </p:cNvSpPr>
          <p:nvPr>
            <p:ph type="pic" sz="quarter" idx="21" hasCustomPrompt="1"/>
          </p:nvPr>
        </p:nvSpPr>
        <p:spPr bwMode="gray">
          <a:xfrm>
            <a:off x="4781169" y="2804489"/>
            <a:ext cx="663732" cy="685800"/>
          </a:xfrm>
        </p:spPr>
        <p:txBody>
          <a:bodyPr/>
          <a:lstStyle>
            <a:lvl1pPr>
              <a:defRPr sz="1100"/>
            </a:lvl1pPr>
          </a:lstStyle>
          <a:p>
            <a:r>
              <a:rPr lang="en-US" dirty="0" smtClean="0"/>
              <a:t>Select box to add icon</a:t>
            </a:r>
            <a:endParaRPr lang="en-US" dirty="0"/>
          </a:p>
        </p:txBody>
      </p:sp>
      <p:sp>
        <p:nvSpPr>
          <p:cNvPr id="23" name="Text Placeholder 13"/>
          <p:cNvSpPr>
            <a:spLocks noGrp="1"/>
          </p:cNvSpPr>
          <p:nvPr>
            <p:ph type="body" sz="quarter" idx="22" hasCustomPrompt="1"/>
          </p:nvPr>
        </p:nvSpPr>
        <p:spPr bwMode="gray">
          <a:xfrm>
            <a:off x="5628594" y="4100239"/>
            <a:ext cx="3175300" cy="576072"/>
          </a:xfrm>
        </p:spPr>
        <p:txBody>
          <a:bodyPr anchor="ctr" anchorCtr="0"/>
          <a:lstStyle>
            <a:lvl1pPr>
              <a:defRPr b="0" baseline="0"/>
            </a:lvl1pPr>
          </a:lstStyle>
          <a:p>
            <a:pPr lvl="0"/>
            <a:r>
              <a:rPr lang="en-US" dirty="0" smtClean="0"/>
              <a:t>Text goes here, sentence case</a:t>
            </a:r>
          </a:p>
        </p:txBody>
      </p:sp>
      <p:sp>
        <p:nvSpPr>
          <p:cNvPr id="24" name="Picture Placeholder 15"/>
          <p:cNvSpPr>
            <a:spLocks noGrp="1"/>
          </p:cNvSpPr>
          <p:nvPr>
            <p:ph type="pic" sz="quarter" idx="23" hasCustomPrompt="1"/>
          </p:nvPr>
        </p:nvSpPr>
        <p:spPr bwMode="gray">
          <a:xfrm>
            <a:off x="4781169" y="4001325"/>
            <a:ext cx="663732" cy="685800"/>
          </a:xfrm>
        </p:spPr>
        <p:txBody>
          <a:bodyPr/>
          <a:lstStyle>
            <a:lvl1pPr>
              <a:defRPr sz="1100"/>
            </a:lvl1pPr>
          </a:lstStyle>
          <a:p>
            <a:r>
              <a:rPr lang="en-US" dirty="0" smtClean="0"/>
              <a:t>Select box to add icon</a:t>
            </a:r>
            <a:endParaRPr lang="en-US" dirty="0"/>
          </a:p>
        </p:txBody>
      </p:sp>
      <p:sp>
        <p:nvSpPr>
          <p:cNvPr id="25" name="Text Placeholder 13"/>
          <p:cNvSpPr>
            <a:spLocks noGrp="1"/>
          </p:cNvSpPr>
          <p:nvPr>
            <p:ph type="body" sz="quarter" idx="24" hasCustomPrompt="1"/>
          </p:nvPr>
        </p:nvSpPr>
        <p:spPr bwMode="gray">
          <a:xfrm>
            <a:off x="5628594" y="5302933"/>
            <a:ext cx="3175300" cy="576072"/>
          </a:xfrm>
        </p:spPr>
        <p:txBody>
          <a:bodyPr anchor="ctr" anchorCtr="0"/>
          <a:lstStyle>
            <a:lvl1pPr>
              <a:defRPr b="0" baseline="0"/>
            </a:lvl1pPr>
          </a:lstStyle>
          <a:p>
            <a:pPr lvl="0"/>
            <a:r>
              <a:rPr lang="en-US" dirty="0" smtClean="0"/>
              <a:t>Text goes here, sentence case</a:t>
            </a:r>
          </a:p>
        </p:txBody>
      </p:sp>
      <p:sp>
        <p:nvSpPr>
          <p:cNvPr id="26" name="Picture Placeholder 15"/>
          <p:cNvSpPr>
            <a:spLocks noGrp="1"/>
          </p:cNvSpPr>
          <p:nvPr>
            <p:ph type="pic" sz="quarter" idx="25" hasCustomPrompt="1"/>
          </p:nvPr>
        </p:nvSpPr>
        <p:spPr bwMode="gray">
          <a:xfrm>
            <a:off x="4781169" y="5204020"/>
            <a:ext cx="663732" cy="685800"/>
          </a:xfrm>
        </p:spPr>
        <p:txBody>
          <a:bodyPr/>
          <a:lstStyle>
            <a:lvl1pPr>
              <a:defRPr sz="1100"/>
            </a:lvl1pPr>
          </a:lstStyle>
          <a:p>
            <a:r>
              <a:rPr lang="en-US" dirty="0" smtClean="0"/>
              <a:t>Select box to add icon</a:t>
            </a:r>
            <a:endParaRPr lang="en-US" dirty="0"/>
          </a:p>
        </p:txBody>
      </p:sp>
    </p:spTree>
    <p:extLst>
      <p:ext uri="{BB962C8B-B14F-4D97-AF65-F5344CB8AC3E}">
        <p14:creationId xmlns:p14="http://schemas.microsoft.com/office/powerpoint/2010/main" val="191100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etter 4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1" name="Text Placeholder 13"/>
          <p:cNvSpPr>
            <a:spLocks noGrp="1"/>
          </p:cNvSpPr>
          <p:nvPr>
            <p:ph type="body" sz="quarter" idx="10" hasCustomPrompt="1"/>
          </p:nvPr>
        </p:nvSpPr>
        <p:spPr bwMode="gray">
          <a:xfrm>
            <a:off x="1199849" y="2328081"/>
            <a:ext cx="3175300" cy="576072"/>
          </a:xfrm>
        </p:spPr>
        <p:txBody>
          <a:bodyPr anchor="ctr" anchorCtr="0"/>
          <a:lstStyle>
            <a:lvl1pPr marL="0" marR="0" indent="0" algn="l" defTabSz="914400" rtl="0" eaLnBrk="1" fontAlgn="auto" latinLnBrk="0" hangingPunct="1">
              <a:lnSpc>
                <a:spcPct val="100000"/>
              </a:lnSpc>
              <a:spcBef>
                <a:spcPts val="1620"/>
              </a:spcBef>
              <a:spcAft>
                <a:spcPts val="0"/>
              </a:spcAft>
              <a:buClr>
                <a:schemeClr val="accent1"/>
              </a:buClr>
              <a:buSzPct val="80000"/>
              <a:buFontTx/>
              <a:buNone/>
              <a:tabLst/>
              <a:defRPr b="0" baseline="0"/>
            </a:lvl1pPr>
          </a:lstStyle>
          <a:p>
            <a:pPr lvl="0"/>
            <a:r>
              <a:rPr lang="en-US" dirty="0" smtClean="0"/>
              <a:t>Text goes here, sentence case</a:t>
            </a:r>
          </a:p>
        </p:txBody>
      </p:sp>
      <p:sp>
        <p:nvSpPr>
          <p:cNvPr id="12" name="Picture Placeholder 15"/>
          <p:cNvSpPr>
            <a:spLocks noGrp="1"/>
          </p:cNvSpPr>
          <p:nvPr>
            <p:ph type="pic" sz="quarter" idx="11" hasCustomPrompt="1"/>
          </p:nvPr>
        </p:nvSpPr>
        <p:spPr bwMode="gray">
          <a:xfrm>
            <a:off x="352424" y="2229168"/>
            <a:ext cx="663732" cy="685800"/>
          </a:xfrm>
        </p:spPr>
        <p:txBody>
          <a:bodyPr/>
          <a:lstStyle>
            <a:lvl1pPr>
              <a:defRPr sz="1100"/>
            </a:lvl1pPr>
          </a:lstStyle>
          <a:p>
            <a:r>
              <a:rPr lang="en-US" dirty="0" smtClean="0"/>
              <a:t>Select box to add icon</a:t>
            </a:r>
            <a:endParaRPr lang="en-US" dirty="0"/>
          </a:p>
        </p:txBody>
      </p:sp>
      <p:sp>
        <p:nvSpPr>
          <p:cNvPr id="19" name="Text Placeholder 13"/>
          <p:cNvSpPr>
            <a:spLocks noGrp="1"/>
          </p:cNvSpPr>
          <p:nvPr>
            <p:ph type="body" sz="quarter" idx="18" hasCustomPrompt="1"/>
          </p:nvPr>
        </p:nvSpPr>
        <p:spPr bwMode="gray">
          <a:xfrm>
            <a:off x="5628594" y="2328081"/>
            <a:ext cx="3175300" cy="576072"/>
          </a:xfrm>
        </p:spPr>
        <p:txBody>
          <a:bodyPr anchor="ctr" anchorCtr="0"/>
          <a:lstStyle>
            <a:lvl1pPr>
              <a:defRPr b="0" baseline="0"/>
            </a:lvl1pPr>
          </a:lstStyle>
          <a:p>
            <a:pPr lvl="0"/>
            <a:r>
              <a:rPr lang="en-US" dirty="0" smtClean="0"/>
              <a:t>Text goes here, sentence case</a:t>
            </a:r>
          </a:p>
        </p:txBody>
      </p:sp>
      <p:sp>
        <p:nvSpPr>
          <p:cNvPr id="20" name="Picture Placeholder 15"/>
          <p:cNvSpPr>
            <a:spLocks noGrp="1"/>
          </p:cNvSpPr>
          <p:nvPr>
            <p:ph type="pic" sz="quarter" idx="19" hasCustomPrompt="1"/>
          </p:nvPr>
        </p:nvSpPr>
        <p:spPr bwMode="gray">
          <a:xfrm>
            <a:off x="4781169" y="2229168"/>
            <a:ext cx="663732" cy="685800"/>
          </a:xfrm>
        </p:spPr>
        <p:txBody>
          <a:bodyPr/>
          <a:lstStyle>
            <a:lvl1pPr marL="0" marR="0" indent="0" algn="l" defTabSz="914400" rtl="0" eaLnBrk="1" fontAlgn="auto" latinLnBrk="0" hangingPunct="1">
              <a:lnSpc>
                <a:spcPct val="100000"/>
              </a:lnSpc>
              <a:spcBef>
                <a:spcPts val="1620"/>
              </a:spcBef>
              <a:spcAft>
                <a:spcPts val="0"/>
              </a:spcAft>
              <a:buClr>
                <a:schemeClr val="accent1"/>
              </a:buClr>
              <a:buSzPct val="80000"/>
              <a:buFontTx/>
              <a:buNone/>
              <a:tabLst/>
              <a:defRPr sz="1100"/>
            </a:lvl1pPr>
          </a:lstStyle>
          <a:p>
            <a:r>
              <a:rPr lang="en-US" dirty="0" smtClean="0"/>
              <a:t>Select box to add icon</a:t>
            </a:r>
          </a:p>
        </p:txBody>
      </p:sp>
      <p:cxnSp>
        <p:nvCxnSpPr>
          <p:cNvPr id="27" name="Straight Connector 26"/>
          <p:cNvCxnSpPr/>
          <p:nvPr userDrawn="1"/>
        </p:nvCxnSpPr>
        <p:spPr bwMode="gray">
          <a:xfrm>
            <a:off x="351744" y="2914968"/>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bwMode="gray">
          <a:xfrm>
            <a:off x="4781169" y="2914968"/>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bwMode="gray">
          <a:xfrm>
            <a:off x="4781169" y="4687143"/>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bwMode="gray">
          <a:xfrm>
            <a:off x="351744" y="4687143"/>
            <a:ext cx="40233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 Placeholder 13"/>
          <p:cNvSpPr>
            <a:spLocks noGrp="1"/>
          </p:cNvSpPr>
          <p:nvPr>
            <p:ph type="body" sz="quarter" idx="14" hasCustomPrompt="1"/>
          </p:nvPr>
        </p:nvSpPr>
        <p:spPr bwMode="gray">
          <a:xfrm>
            <a:off x="1199849" y="4100239"/>
            <a:ext cx="3175300" cy="576072"/>
          </a:xfrm>
        </p:spPr>
        <p:txBody>
          <a:bodyPr anchor="ctr" anchorCtr="0"/>
          <a:lstStyle>
            <a:lvl1pPr>
              <a:defRPr b="0" baseline="0"/>
            </a:lvl1pPr>
          </a:lstStyle>
          <a:p>
            <a:pPr lvl="0"/>
            <a:r>
              <a:rPr lang="en-US" dirty="0" smtClean="0"/>
              <a:t>Text goes here, sentence case</a:t>
            </a:r>
          </a:p>
        </p:txBody>
      </p:sp>
      <p:sp>
        <p:nvSpPr>
          <p:cNvPr id="18" name="Picture Placeholder 15"/>
          <p:cNvSpPr>
            <a:spLocks noGrp="1"/>
          </p:cNvSpPr>
          <p:nvPr>
            <p:ph type="pic" sz="quarter" idx="15" hasCustomPrompt="1"/>
          </p:nvPr>
        </p:nvSpPr>
        <p:spPr bwMode="gray">
          <a:xfrm>
            <a:off x="352424" y="4001325"/>
            <a:ext cx="663732" cy="685800"/>
          </a:xfrm>
        </p:spPr>
        <p:txBody>
          <a:bodyPr/>
          <a:lstStyle>
            <a:lvl1pPr>
              <a:defRPr sz="1100"/>
            </a:lvl1pPr>
          </a:lstStyle>
          <a:p>
            <a:r>
              <a:rPr lang="en-US" dirty="0" smtClean="0"/>
              <a:t>Select box to add icon</a:t>
            </a:r>
            <a:endParaRPr lang="en-US" dirty="0"/>
          </a:p>
        </p:txBody>
      </p:sp>
      <p:sp>
        <p:nvSpPr>
          <p:cNvPr id="23" name="Text Placeholder 13"/>
          <p:cNvSpPr>
            <a:spLocks noGrp="1"/>
          </p:cNvSpPr>
          <p:nvPr>
            <p:ph type="body" sz="quarter" idx="22" hasCustomPrompt="1"/>
          </p:nvPr>
        </p:nvSpPr>
        <p:spPr bwMode="gray">
          <a:xfrm>
            <a:off x="5628594" y="4100239"/>
            <a:ext cx="3175300" cy="576072"/>
          </a:xfrm>
        </p:spPr>
        <p:txBody>
          <a:bodyPr anchor="ctr" anchorCtr="0"/>
          <a:lstStyle>
            <a:lvl1pPr>
              <a:defRPr b="0" baseline="0"/>
            </a:lvl1pPr>
          </a:lstStyle>
          <a:p>
            <a:pPr lvl="0"/>
            <a:r>
              <a:rPr lang="en-US" dirty="0" smtClean="0"/>
              <a:t>Text goes here, sentence case</a:t>
            </a:r>
          </a:p>
        </p:txBody>
      </p:sp>
      <p:sp>
        <p:nvSpPr>
          <p:cNvPr id="24" name="Picture Placeholder 15"/>
          <p:cNvSpPr>
            <a:spLocks noGrp="1"/>
          </p:cNvSpPr>
          <p:nvPr>
            <p:ph type="pic" sz="quarter" idx="23" hasCustomPrompt="1"/>
          </p:nvPr>
        </p:nvSpPr>
        <p:spPr bwMode="gray">
          <a:xfrm>
            <a:off x="4781169" y="4001325"/>
            <a:ext cx="663732" cy="685800"/>
          </a:xfrm>
        </p:spPr>
        <p:txBody>
          <a:bodyPr/>
          <a:lstStyle>
            <a:lvl1pPr marL="0" marR="0" indent="0" algn="l" defTabSz="914400" rtl="0" eaLnBrk="1" fontAlgn="auto" latinLnBrk="0" hangingPunct="1">
              <a:lnSpc>
                <a:spcPct val="100000"/>
              </a:lnSpc>
              <a:spcBef>
                <a:spcPts val="1620"/>
              </a:spcBef>
              <a:spcAft>
                <a:spcPts val="0"/>
              </a:spcAft>
              <a:buClr>
                <a:schemeClr val="accent1"/>
              </a:buClr>
              <a:buSzPct val="80000"/>
              <a:buFontTx/>
              <a:buNone/>
              <a:tabLst/>
              <a:defRPr sz="1100"/>
            </a:lvl1pPr>
          </a:lstStyle>
          <a:p>
            <a:r>
              <a:rPr lang="en-US" dirty="0" smtClean="0"/>
              <a:t>Select box to add icon</a:t>
            </a:r>
          </a:p>
        </p:txBody>
      </p:sp>
    </p:spTree>
    <p:extLst>
      <p:ext uri="{BB962C8B-B14F-4D97-AF65-F5344CB8AC3E}">
        <p14:creationId xmlns:p14="http://schemas.microsoft.com/office/powerpoint/2010/main" val="381004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3 Strategi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24" name="Text Placeholder 9"/>
          <p:cNvSpPr>
            <a:spLocks noGrp="1"/>
          </p:cNvSpPr>
          <p:nvPr>
            <p:ph type="body" sz="quarter" idx="12" hasCustomPrompt="1"/>
          </p:nvPr>
        </p:nvSpPr>
        <p:spPr bwMode="gray">
          <a:xfrm>
            <a:off x="3828395" y="3126295"/>
            <a:ext cx="2103120" cy="873861"/>
          </a:xfrm>
        </p:spPr>
        <p:txBody>
          <a:bodyPr tIns="0" bIns="0" anchor="b" anchorCtr="0"/>
          <a:lstStyle>
            <a:lvl1pPr>
              <a:defRPr sz="6000" b="1">
                <a:solidFill>
                  <a:schemeClr val="accent1"/>
                </a:solidFill>
              </a:defRPr>
            </a:lvl1pPr>
          </a:lstStyle>
          <a:p>
            <a:pPr lvl="0"/>
            <a:r>
              <a:rPr lang="en-US" dirty="0" smtClean="0"/>
              <a:t>%</a:t>
            </a:r>
          </a:p>
        </p:txBody>
      </p:sp>
      <p:sp>
        <p:nvSpPr>
          <p:cNvPr id="25" name="Text Placeholder 9"/>
          <p:cNvSpPr>
            <a:spLocks noGrp="1"/>
          </p:cNvSpPr>
          <p:nvPr>
            <p:ph type="body" sz="quarter" idx="13" hasCustomPrompt="1"/>
          </p:nvPr>
        </p:nvSpPr>
        <p:spPr bwMode="gray">
          <a:xfrm>
            <a:off x="3828395" y="4008987"/>
            <a:ext cx="2103120" cy="1388004"/>
          </a:xfrm>
        </p:spPr>
        <p:txBody>
          <a:bodyPr tIns="0" bIns="0" anchor="t" anchorCtr="0"/>
          <a:lstStyle>
            <a:lvl1pPr>
              <a:defRPr sz="2000" b="0"/>
            </a:lvl1pPr>
          </a:lstStyle>
          <a:p>
            <a:pPr lvl="0"/>
            <a:r>
              <a:rPr lang="en-US" dirty="0" smtClean="0"/>
              <a:t>text all lower case</a:t>
            </a:r>
          </a:p>
        </p:txBody>
      </p:sp>
      <p:sp>
        <p:nvSpPr>
          <p:cNvPr id="26" name="Text Placeholder 9"/>
          <p:cNvSpPr>
            <a:spLocks noGrp="1"/>
          </p:cNvSpPr>
          <p:nvPr>
            <p:ph type="body" sz="quarter" idx="14" hasCustomPrompt="1"/>
          </p:nvPr>
        </p:nvSpPr>
        <p:spPr bwMode="gray">
          <a:xfrm>
            <a:off x="6716880" y="3126295"/>
            <a:ext cx="2103120" cy="873861"/>
          </a:xfrm>
        </p:spPr>
        <p:txBody>
          <a:bodyPr tIns="0" bIns="0" anchor="b" anchorCtr="0"/>
          <a:lstStyle>
            <a:lvl1pPr>
              <a:defRPr sz="6000" b="1">
                <a:solidFill>
                  <a:schemeClr val="accent1"/>
                </a:solidFill>
              </a:defRPr>
            </a:lvl1pPr>
          </a:lstStyle>
          <a:p>
            <a:pPr lvl="0"/>
            <a:r>
              <a:rPr lang="en-US" dirty="0" smtClean="0"/>
              <a:t>%</a:t>
            </a:r>
          </a:p>
        </p:txBody>
      </p:sp>
      <p:sp>
        <p:nvSpPr>
          <p:cNvPr id="27" name="Text Placeholder 9"/>
          <p:cNvSpPr>
            <a:spLocks noGrp="1"/>
          </p:cNvSpPr>
          <p:nvPr>
            <p:ph type="body" sz="quarter" idx="15" hasCustomPrompt="1"/>
          </p:nvPr>
        </p:nvSpPr>
        <p:spPr bwMode="gray">
          <a:xfrm>
            <a:off x="6716880" y="4008987"/>
            <a:ext cx="2103120" cy="1388004"/>
          </a:xfrm>
        </p:spPr>
        <p:txBody>
          <a:bodyPr tIns="0" bIns="0" anchor="t" anchorCtr="0"/>
          <a:lstStyle>
            <a:lvl1pPr>
              <a:defRPr sz="2000" b="0"/>
            </a:lvl1pPr>
          </a:lstStyle>
          <a:p>
            <a:pPr lvl="0"/>
            <a:r>
              <a:rPr lang="en-US" dirty="0" smtClean="0"/>
              <a:t>text all lower case</a:t>
            </a:r>
          </a:p>
        </p:txBody>
      </p:sp>
      <p:sp>
        <p:nvSpPr>
          <p:cNvPr id="28" name="Text Placeholder 9"/>
          <p:cNvSpPr>
            <a:spLocks noGrp="1"/>
          </p:cNvSpPr>
          <p:nvPr>
            <p:ph type="body" sz="quarter" idx="11" hasCustomPrompt="1"/>
          </p:nvPr>
        </p:nvSpPr>
        <p:spPr bwMode="gray">
          <a:xfrm>
            <a:off x="946488" y="3126295"/>
            <a:ext cx="2103120" cy="873861"/>
          </a:xfrm>
        </p:spPr>
        <p:txBody>
          <a:bodyPr tIns="0" bIns="0" anchor="b" anchorCtr="0"/>
          <a:lstStyle>
            <a:lvl1pPr>
              <a:defRPr sz="6000" b="1">
                <a:solidFill>
                  <a:schemeClr val="accent1"/>
                </a:solidFill>
              </a:defRPr>
            </a:lvl1pPr>
          </a:lstStyle>
          <a:p>
            <a:pPr lvl="0"/>
            <a:r>
              <a:rPr lang="en-US" dirty="0" smtClean="0"/>
              <a:t>%</a:t>
            </a:r>
          </a:p>
        </p:txBody>
      </p:sp>
      <p:sp>
        <p:nvSpPr>
          <p:cNvPr id="29" name="Text Placeholder 9"/>
          <p:cNvSpPr>
            <a:spLocks noGrp="1"/>
          </p:cNvSpPr>
          <p:nvPr>
            <p:ph type="body" sz="quarter" idx="10" hasCustomPrompt="1"/>
          </p:nvPr>
        </p:nvSpPr>
        <p:spPr bwMode="gray">
          <a:xfrm>
            <a:off x="946488" y="4008987"/>
            <a:ext cx="2103120" cy="1388004"/>
          </a:xfrm>
        </p:spPr>
        <p:txBody>
          <a:bodyPr tIns="0" bIns="0" anchor="t" anchorCtr="0"/>
          <a:lstStyle>
            <a:lvl1pPr>
              <a:defRPr sz="2000" b="0" baseline="0"/>
            </a:lvl1pPr>
          </a:lstStyle>
          <a:p>
            <a:pPr lvl="0"/>
            <a:r>
              <a:rPr lang="en-US" dirty="0" smtClean="0"/>
              <a:t>text all lower case</a:t>
            </a:r>
          </a:p>
        </p:txBody>
      </p:sp>
      <p:sp>
        <p:nvSpPr>
          <p:cNvPr id="30" name="Picture Placeholder 15"/>
          <p:cNvSpPr>
            <a:spLocks noGrp="1"/>
          </p:cNvSpPr>
          <p:nvPr>
            <p:ph type="pic" sz="quarter" idx="16" hasCustomPrompt="1"/>
          </p:nvPr>
        </p:nvSpPr>
        <p:spPr bwMode="gray">
          <a:xfrm>
            <a:off x="317421" y="4008507"/>
            <a:ext cx="548640" cy="548640"/>
          </a:xfrm>
        </p:spPr>
        <p:txBody>
          <a:bodyPr/>
          <a:lstStyle>
            <a:lvl1pPr>
              <a:defRPr sz="900" baseline="0"/>
            </a:lvl1pPr>
          </a:lstStyle>
          <a:p>
            <a:r>
              <a:rPr lang="en-US" dirty="0" smtClean="0"/>
              <a:t>Select box to add icon</a:t>
            </a:r>
            <a:endParaRPr lang="en-US" dirty="0"/>
          </a:p>
        </p:txBody>
      </p:sp>
      <p:sp>
        <p:nvSpPr>
          <p:cNvPr id="31" name="Picture Placeholder 15"/>
          <p:cNvSpPr>
            <a:spLocks noGrp="1"/>
          </p:cNvSpPr>
          <p:nvPr>
            <p:ph type="pic" sz="quarter" idx="17" hasCustomPrompt="1"/>
          </p:nvPr>
        </p:nvSpPr>
        <p:spPr bwMode="gray">
          <a:xfrm>
            <a:off x="3200380" y="4008507"/>
            <a:ext cx="548640" cy="548640"/>
          </a:xfrm>
        </p:spPr>
        <p:txBody>
          <a:bodyPr/>
          <a:lstStyle>
            <a:lvl1pPr marL="0" marR="0" indent="0" algn="l" defTabSz="914400" rtl="0" eaLnBrk="1" fontAlgn="auto" latinLnBrk="0" hangingPunct="1">
              <a:lnSpc>
                <a:spcPct val="100000"/>
              </a:lnSpc>
              <a:spcBef>
                <a:spcPts val="1620"/>
              </a:spcBef>
              <a:spcAft>
                <a:spcPts val="0"/>
              </a:spcAft>
              <a:buClr>
                <a:schemeClr val="accent1"/>
              </a:buClr>
              <a:buSzPct val="80000"/>
              <a:buFontTx/>
              <a:buNone/>
              <a:tabLst/>
              <a:defRPr sz="900"/>
            </a:lvl1pPr>
          </a:lstStyle>
          <a:p>
            <a:r>
              <a:rPr lang="en-US" dirty="0" smtClean="0"/>
              <a:t>Select box to add icon</a:t>
            </a:r>
          </a:p>
        </p:txBody>
      </p:sp>
      <p:sp>
        <p:nvSpPr>
          <p:cNvPr id="32" name="Picture Placeholder 15"/>
          <p:cNvSpPr>
            <a:spLocks noGrp="1"/>
          </p:cNvSpPr>
          <p:nvPr>
            <p:ph type="pic" sz="quarter" idx="18" hasCustomPrompt="1"/>
          </p:nvPr>
        </p:nvSpPr>
        <p:spPr bwMode="gray">
          <a:xfrm>
            <a:off x="6085153" y="4008507"/>
            <a:ext cx="548640" cy="548640"/>
          </a:xfrm>
        </p:spPr>
        <p:txBody>
          <a:bodyPr/>
          <a:lstStyle>
            <a:lvl1pPr>
              <a:defRPr sz="900"/>
            </a:lvl1pPr>
          </a:lstStyle>
          <a:p>
            <a:r>
              <a:rPr lang="en-US" dirty="0" smtClean="0"/>
              <a:t>Select box to add icon</a:t>
            </a:r>
            <a:endParaRPr lang="en-US" dirty="0"/>
          </a:p>
        </p:txBody>
      </p:sp>
    </p:spTree>
    <p:extLst>
      <p:ext uri="{BB962C8B-B14F-4D97-AF65-F5344CB8AC3E}">
        <p14:creationId xmlns:p14="http://schemas.microsoft.com/office/powerpoint/2010/main" val="373733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604385"/>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0" y="478631"/>
            <a:ext cx="1832305" cy="907257"/>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_Case Study">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a:lstStyle/>
          <a:p>
            <a:r>
              <a:rPr lang="en-US" dirty="0" smtClean="0"/>
              <a:t>Click icon to add picture</a:t>
            </a:r>
            <a:endParaRPr lang="en-US"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9" name="Rectangle 8"/>
          <p:cNvSpPr/>
          <p:nvPr userDrawn="1"/>
        </p:nvSpPr>
        <p:spPr bwMode="gray">
          <a:xfrm>
            <a:off x="324000" y="6535739"/>
            <a:ext cx="8496000" cy="324000"/>
          </a:xfrm>
          <a:prstGeom prst="rect">
            <a:avLst/>
          </a:prstGeom>
          <a:solidFill>
            <a:schemeClr val="tx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10" name="TextBox 9"/>
          <p:cNvSpPr txBox="1"/>
          <p:nvPr userDrawn="1"/>
        </p:nvSpPr>
        <p:spPr bwMode="gray">
          <a:xfrm>
            <a:off x="324000" y="6636185"/>
            <a:ext cx="1739826" cy="123111"/>
          </a:xfrm>
          <a:prstGeom prst="rect">
            <a:avLst/>
          </a:prstGeom>
          <a:noFill/>
        </p:spPr>
        <p:txBody>
          <a:bodyPr wrap="none" lIns="72000" tIns="0" rIns="0" bIns="0" rtlCol="0">
            <a:spAutoFit/>
          </a:bodyPr>
          <a:lstStyle/>
          <a:p>
            <a:pPr marL="133350" indent="-133350">
              <a:buClr>
                <a:srgbClr val="FFFFFF"/>
              </a:buClr>
              <a:buFont typeface="Arial" pitchFamily="34" charset="0"/>
              <a:buChar char="©"/>
            </a:pPr>
            <a:r>
              <a:rPr lang="en-US" sz="800" dirty="0" smtClean="0">
                <a:solidFill>
                  <a:srgbClr val="FFFFFF"/>
                </a:solidFill>
              </a:rPr>
              <a:t>2012 SAP AG. All rights reserved.</a:t>
            </a:r>
          </a:p>
        </p:txBody>
      </p:sp>
      <p:sp>
        <p:nvSpPr>
          <p:cNvPr id="11" name="TextBox 10"/>
          <p:cNvSpPr txBox="1"/>
          <p:nvPr userDrawn="1"/>
        </p:nvSpPr>
        <p:spPr bwMode="gray">
          <a:xfrm>
            <a:off x="8622384" y="6636185"/>
            <a:ext cx="200943" cy="123111"/>
          </a:xfrm>
          <a:prstGeom prst="rect">
            <a:avLst/>
          </a:prstGeom>
          <a:noFill/>
        </p:spPr>
        <p:txBody>
          <a:bodyPr wrap="none" lIns="0" tIns="0" rIns="72000" bIns="0" rtlCol="0">
            <a:spAutoFit/>
          </a:bodyPr>
          <a:lstStyle/>
          <a:p>
            <a:pPr marL="93663" indent="-93663" algn="r">
              <a:buClr>
                <a:srgbClr val="666666"/>
              </a:buClr>
              <a:buFont typeface="Arial" pitchFamily="34" charset="0"/>
              <a:buNone/>
            </a:pPr>
            <a:fld id="{0BDC132A-5C91-4078-9777-31DA19A62E0A}" type="slidenum">
              <a:rPr lang="en-US" sz="800" smtClean="0">
                <a:solidFill>
                  <a:srgbClr val="FFFFFF"/>
                </a:solidFill>
              </a:rPr>
              <a:pPr marL="93663" indent="-93663" algn="r">
                <a:buClr>
                  <a:srgbClr val="666666"/>
                </a:buClr>
                <a:buFont typeface="Arial" pitchFamily="34" charset="0"/>
                <a:buNone/>
              </a:pPr>
              <a:t>‹#›</a:t>
            </a:fld>
            <a:endParaRPr lang="en-US" sz="800" dirty="0" smtClean="0">
              <a:solidFill>
                <a:srgbClr val="FFFFFF"/>
              </a:solidFill>
            </a:endParaRPr>
          </a:p>
        </p:txBody>
      </p:sp>
      <p:sp>
        <p:nvSpPr>
          <p:cNvPr id="22" name="Text Placeholder 21"/>
          <p:cNvSpPr>
            <a:spLocks noGrp="1"/>
          </p:cNvSpPr>
          <p:nvPr>
            <p:ph type="body" sz="quarter" idx="18" hasCustomPrompt="1"/>
          </p:nvPr>
        </p:nvSpPr>
        <p:spPr>
          <a:xfrm>
            <a:off x="411786" y="3186186"/>
            <a:ext cx="2094349" cy="2927615"/>
          </a:xfrm>
        </p:spPr>
        <p:txBody>
          <a:bodyPr/>
          <a:lstStyle>
            <a:lvl1pPr>
              <a:spcBef>
                <a:spcPts val="900"/>
              </a:spcBef>
              <a:defRPr sz="1400">
                <a:solidFill>
                  <a:schemeClr val="accent2"/>
                </a:solidFill>
              </a:defRPr>
            </a:lvl1pPr>
          </a:lstStyle>
          <a:p>
            <a:pPr lvl="0"/>
            <a:r>
              <a:rPr lang="en-US" dirty="0" smtClean="0"/>
              <a:t>Text sentence case</a:t>
            </a:r>
          </a:p>
        </p:txBody>
      </p:sp>
      <p:sp>
        <p:nvSpPr>
          <p:cNvPr id="25" name="Text Placeholder 24"/>
          <p:cNvSpPr>
            <a:spLocks noGrp="1"/>
          </p:cNvSpPr>
          <p:nvPr>
            <p:ph type="body" sz="quarter" idx="19" hasCustomPrompt="1"/>
          </p:nvPr>
        </p:nvSpPr>
        <p:spPr>
          <a:xfrm>
            <a:off x="3424239" y="4348482"/>
            <a:ext cx="5395761" cy="1764983"/>
          </a:xfrm>
        </p:spPr>
        <p:txBody>
          <a:bodyPr/>
          <a:lstStyle>
            <a:lvl1pPr>
              <a:spcBef>
                <a:spcPts val="900"/>
              </a:spcBef>
              <a:defRPr sz="1400"/>
            </a:lvl1pPr>
          </a:lstStyle>
          <a:p>
            <a:pPr lvl="0"/>
            <a:r>
              <a:rPr lang="en-US" dirty="0" smtClean="0"/>
              <a:t>Text sentence case</a:t>
            </a:r>
          </a:p>
        </p:txBody>
      </p:sp>
      <p:sp>
        <p:nvSpPr>
          <p:cNvPr id="27" name="Text Placeholder 26"/>
          <p:cNvSpPr>
            <a:spLocks noGrp="1"/>
          </p:cNvSpPr>
          <p:nvPr>
            <p:ph type="body" sz="quarter" idx="20" hasCustomPrompt="1"/>
          </p:nvPr>
        </p:nvSpPr>
        <p:spPr>
          <a:xfrm>
            <a:off x="3427568" y="2653677"/>
            <a:ext cx="677073" cy="356339"/>
          </a:xfrm>
        </p:spPr>
        <p:txBody>
          <a:bodyPr anchor="ctr" anchorCtr="0"/>
          <a:lstStyle>
            <a:lvl1pPr>
              <a:spcBef>
                <a:spcPts val="1800"/>
              </a:spcBef>
              <a:defRPr sz="2400" b="1" baseline="0">
                <a:solidFill>
                  <a:schemeClr val="tx1"/>
                </a:solidFill>
              </a:defRPr>
            </a:lvl1pPr>
          </a:lstStyle>
          <a:p>
            <a:pPr lvl="0"/>
            <a:r>
              <a:rPr lang="en-US" dirty="0" smtClean="0"/>
              <a:t>#%</a:t>
            </a:r>
          </a:p>
        </p:txBody>
      </p:sp>
      <p:sp>
        <p:nvSpPr>
          <p:cNvPr id="18" name="Text Placeholder 26"/>
          <p:cNvSpPr>
            <a:spLocks noGrp="1"/>
          </p:cNvSpPr>
          <p:nvPr>
            <p:ph type="body" sz="quarter" idx="21" hasCustomPrompt="1"/>
          </p:nvPr>
        </p:nvSpPr>
        <p:spPr>
          <a:xfrm>
            <a:off x="4104642" y="2653677"/>
            <a:ext cx="4715357" cy="356339"/>
          </a:xfrm>
        </p:spPr>
        <p:txBody>
          <a:bodyPr anchor="ctr" anchorCtr="0"/>
          <a:lstStyle>
            <a:lvl1pPr>
              <a:spcBef>
                <a:spcPts val="1800"/>
              </a:spcBef>
              <a:defRPr sz="1400" b="0" baseline="0">
                <a:solidFill>
                  <a:schemeClr val="tx1"/>
                </a:solidFill>
              </a:defRPr>
            </a:lvl1pPr>
          </a:lstStyle>
          <a:p>
            <a:pPr lvl="0"/>
            <a:r>
              <a:rPr lang="en-US" dirty="0" smtClean="0"/>
              <a:t>text all lower case</a:t>
            </a:r>
          </a:p>
        </p:txBody>
      </p:sp>
      <p:sp>
        <p:nvSpPr>
          <p:cNvPr id="19" name="Text Placeholder 26"/>
          <p:cNvSpPr>
            <a:spLocks noGrp="1"/>
          </p:cNvSpPr>
          <p:nvPr>
            <p:ph type="body" sz="quarter" idx="22" hasCustomPrompt="1"/>
          </p:nvPr>
        </p:nvSpPr>
        <p:spPr>
          <a:xfrm>
            <a:off x="3427568" y="3348667"/>
            <a:ext cx="677073" cy="356339"/>
          </a:xfrm>
        </p:spPr>
        <p:txBody>
          <a:bodyPr anchor="ctr" anchorCtr="0"/>
          <a:lstStyle>
            <a:lvl1pPr>
              <a:spcBef>
                <a:spcPts val="1800"/>
              </a:spcBef>
              <a:defRPr sz="2400" b="1" baseline="0">
                <a:solidFill>
                  <a:schemeClr val="tx1"/>
                </a:solidFill>
              </a:defRPr>
            </a:lvl1pPr>
          </a:lstStyle>
          <a:p>
            <a:pPr lvl="0"/>
            <a:r>
              <a:rPr lang="en-US" dirty="0" smtClean="0"/>
              <a:t>#%</a:t>
            </a:r>
          </a:p>
        </p:txBody>
      </p:sp>
      <p:sp>
        <p:nvSpPr>
          <p:cNvPr id="20" name="Text Placeholder 26"/>
          <p:cNvSpPr>
            <a:spLocks noGrp="1"/>
          </p:cNvSpPr>
          <p:nvPr>
            <p:ph type="body" sz="quarter" idx="23" hasCustomPrompt="1"/>
          </p:nvPr>
        </p:nvSpPr>
        <p:spPr>
          <a:xfrm>
            <a:off x="4104642" y="3348667"/>
            <a:ext cx="4715357" cy="356339"/>
          </a:xfrm>
        </p:spPr>
        <p:txBody>
          <a:bodyPr anchor="ctr" anchorCtr="0"/>
          <a:lstStyle>
            <a:lvl1pPr>
              <a:spcBef>
                <a:spcPts val="1800"/>
              </a:spcBef>
              <a:defRPr sz="1400" b="0" baseline="0">
                <a:solidFill>
                  <a:schemeClr val="tx1"/>
                </a:solidFill>
              </a:defRPr>
            </a:lvl1pPr>
          </a:lstStyle>
          <a:p>
            <a:pPr lvl="0"/>
            <a:r>
              <a:rPr lang="en-US" dirty="0" smtClean="0"/>
              <a:t>text all lower case</a:t>
            </a:r>
          </a:p>
        </p:txBody>
      </p:sp>
      <p:sp>
        <p:nvSpPr>
          <p:cNvPr id="16" name="Picture Placeholder 15"/>
          <p:cNvSpPr>
            <a:spLocks noGrp="1"/>
          </p:cNvSpPr>
          <p:nvPr>
            <p:ph type="pic" sz="quarter" idx="26" hasCustomPrompt="1"/>
          </p:nvPr>
        </p:nvSpPr>
        <p:spPr bwMode="gray">
          <a:xfrm>
            <a:off x="2850443" y="2620546"/>
            <a:ext cx="427855" cy="424069"/>
          </a:xfrm>
        </p:spPr>
        <p:txBody>
          <a:bodyPr/>
          <a:lstStyle>
            <a:lvl1pPr marL="0" marR="0" indent="0" algn="l" defTabSz="914400" rtl="0" eaLnBrk="1" fontAlgn="auto" latinLnBrk="0" hangingPunct="1">
              <a:lnSpc>
                <a:spcPct val="100000"/>
              </a:lnSpc>
              <a:spcBef>
                <a:spcPts val="1620"/>
              </a:spcBef>
              <a:spcAft>
                <a:spcPts val="0"/>
              </a:spcAft>
              <a:buClr>
                <a:schemeClr val="accent1"/>
              </a:buClr>
              <a:buSzPct val="80000"/>
              <a:buFontTx/>
              <a:buNone/>
              <a:tabLst/>
              <a:defRPr sz="800"/>
            </a:lvl1pPr>
          </a:lstStyle>
          <a:p>
            <a:r>
              <a:rPr lang="en-US" dirty="0" smtClean="0"/>
              <a:t>Select box to add icon</a:t>
            </a:r>
          </a:p>
        </p:txBody>
      </p:sp>
      <p:sp>
        <p:nvSpPr>
          <p:cNvPr id="17" name="Picture Placeholder 15"/>
          <p:cNvSpPr>
            <a:spLocks noGrp="1"/>
          </p:cNvSpPr>
          <p:nvPr>
            <p:ph type="pic" sz="quarter" idx="27" hasCustomPrompt="1"/>
          </p:nvPr>
        </p:nvSpPr>
        <p:spPr bwMode="gray">
          <a:xfrm>
            <a:off x="2850443" y="3314802"/>
            <a:ext cx="427855" cy="424069"/>
          </a:xfrm>
        </p:spPr>
        <p:txBody>
          <a:bodyPr/>
          <a:lstStyle>
            <a:lvl1pPr marL="0" marR="0" indent="0" algn="l" defTabSz="914400" rtl="0" eaLnBrk="1" fontAlgn="auto" latinLnBrk="0" hangingPunct="1">
              <a:lnSpc>
                <a:spcPct val="100000"/>
              </a:lnSpc>
              <a:spcBef>
                <a:spcPts val="1620"/>
              </a:spcBef>
              <a:spcAft>
                <a:spcPts val="0"/>
              </a:spcAft>
              <a:buClr>
                <a:schemeClr val="accent1"/>
              </a:buClr>
              <a:buSzPct val="80000"/>
              <a:buFontTx/>
              <a:buNone/>
              <a:tabLst/>
              <a:defRPr sz="800"/>
            </a:lvl1pPr>
          </a:lstStyle>
          <a:p>
            <a:r>
              <a:rPr lang="en-US" dirty="0" smtClean="0"/>
              <a:t>Select box to add icon</a:t>
            </a:r>
          </a:p>
        </p:txBody>
      </p:sp>
    </p:spTree>
    <p:extLst>
      <p:ext uri="{BB962C8B-B14F-4D97-AF65-F5344CB8AC3E}">
        <p14:creationId xmlns:p14="http://schemas.microsoft.com/office/powerpoint/2010/main" val="2772186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 Strategies">
    <p:spTree>
      <p:nvGrpSpPr>
        <p:cNvPr id="1" name=""/>
        <p:cNvGrpSpPr/>
        <p:nvPr/>
      </p:nvGrpSpPr>
      <p:grpSpPr>
        <a:xfrm>
          <a:off x="0" y="0"/>
          <a:ext cx="0" cy="0"/>
          <a:chOff x="0" y="0"/>
          <a:chExt cx="0" cy="0"/>
        </a:xfrm>
      </p:grpSpPr>
      <p:sp>
        <p:nvSpPr>
          <p:cNvPr id="28" name="Picture Placeholder 27"/>
          <p:cNvSpPr>
            <a:spLocks noGrp="1"/>
          </p:cNvSpPr>
          <p:nvPr>
            <p:ph type="pic" sz="quarter" idx="15" hasCustomPrompt="1"/>
          </p:nvPr>
        </p:nvSpPr>
        <p:spPr>
          <a:xfrm>
            <a:off x="323852" y="1970089"/>
            <a:ext cx="2392363" cy="1420812"/>
          </a:xfrm>
          <a:noFill/>
        </p:spPr>
        <p:txBody>
          <a:bodyPr/>
          <a:lstStyle/>
          <a:p>
            <a:r>
              <a:rPr lang="en-US" dirty="0" smtClean="0"/>
              <a:t>Illustration</a:t>
            </a:r>
            <a:endParaRPr lang="en-US" dirty="0"/>
          </a:p>
        </p:txBody>
      </p:sp>
      <p:sp>
        <p:nvSpPr>
          <p:cNvPr id="12" name="Text Placeholder 9"/>
          <p:cNvSpPr>
            <a:spLocks noGrp="1"/>
          </p:cNvSpPr>
          <p:nvPr>
            <p:ph type="body" sz="quarter" idx="12" hasCustomPrompt="1"/>
          </p:nvPr>
        </p:nvSpPr>
        <p:spPr bwMode="gray">
          <a:xfrm>
            <a:off x="6428227" y="3706213"/>
            <a:ext cx="2391774" cy="2186587"/>
          </a:xfrm>
        </p:spPr>
        <p:txBody>
          <a:bodyPr anchor="t" anchorCtr="0"/>
          <a:lstStyle>
            <a:lvl1pPr>
              <a:defRPr sz="1800"/>
            </a:lvl1pPr>
          </a:lstStyle>
          <a:p>
            <a:pPr lvl="0"/>
            <a:r>
              <a:rPr lang="en-US" dirty="0" smtClean="0"/>
              <a:t>Text sentence case</a:t>
            </a:r>
          </a:p>
        </p:txBody>
      </p:sp>
      <p:sp>
        <p:nvSpPr>
          <p:cNvPr id="25" name="Text Placeholder 9"/>
          <p:cNvSpPr>
            <a:spLocks noGrp="1"/>
          </p:cNvSpPr>
          <p:nvPr>
            <p:ph type="body" sz="quarter" idx="13" hasCustomPrompt="1"/>
          </p:nvPr>
        </p:nvSpPr>
        <p:spPr bwMode="gray">
          <a:xfrm>
            <a:off x="3373895" y="3706213"/>
            <a:ext cx="2391774" cy="2186587"/>
          </a:xfrm>
        </p:spPr>
        <p:txBody>
          <a:bodyPr anchor="t" anchorCtr="0"/>
          <a:lstStyle>
            <a:lvl1pPr>
              <a:defRPr sz="1800"/>
            </a:lvl1pPr>
          </a:lstStyle>
          <a:p>
            <a:pPr lvl="0"/>
            <a:r>
              <a:rPr lang="en-US" dirty="0" smtClean="0"/>
              <a:t>Text sentence case</a:t>
            </a:r>
          </a:p>
        </p:txBody>
      </p:sp>
      <p:sp>
        <p:nvSpPr>
          <p:cNvPr id="26" name="Text Placeholder 9"/>
          <p:cNvSpPr>
            <a:spLocks noGrp="1"/>
          </p:cNvSpPr>
          <p:nvPr>
            <p:ph type="body" sz="quarter" idx="14" hasCustomPrompt="1"/>
          </p:nvPr>
        </p:nvSpPr>
        <p:spPr bwMode="gray">
          <a:xfrm>
            <a:off x="324003" y="3706213"/>
            <a:ext cx="2391774" cy="2186587"/>
          </a:xfrm>
        </p:spPr>
        <p:txBody>
          <a:bodyPr anchor="t" anchorCtr="0"/>
          <a:lstStyle>
            <a:lvl1pPr>
              <a:defRPr sz="1800"/>
            </a:lvl1pPr>
          </a:lstStyle>
          <a:p>
            <a:pPr lvl="0"/>
            <a:r>
              <a:rPr lang="en-US" dirty="0" smtClean="0"/>
              <a:t>Text sentence case</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29" name="Picture Placeholder 27"/>
          <p:cNvSpPr>
            <a:spLocks noGrp="1"/>
          </p:cNvSpPr>
          <p:nvPr>
            <p:ph type="pic" sz="quarter" idx="16" hasCustomPrompt="1"/>
          </p:nvPr>
        </p:nvSpPr>
        <p:spPr>
          <a:xfrm>
            <a:off x="3373308" y="1970089"/>
            <a:ext cx="2392363" cy="1420812"/>
          </a:xfrm>
          <a:noFill/>
        </p:spPr>
        <p:txBody>
          <a:bodyPr/>
          <a:lstStyle/>
          <a:p>
            <a:r>
              <a:rPr lang="en-US" dirty="0" smtClean="0"/>
              <a:t>Illustration</a:t>
            </a:r>
            <a:endParaRPr lang="en-US" dirty="0"/>
          </a:p>
        </p:txBody>
      </p:sp>
      <p:sp>
        <p:nvSpPr>
          <p:cNvPr id="30" name="Picture Placeholder 27"/>
          <p:cNvSpPr>
            <a:spLocks noGrp="1"/>
          </p:cNvSpPr>
          <p:nvPr>
            <p:ph type="pic" sz="quarter" idx="17" hasCustomPrompt="1"/>
          </p:nvPr>
        </p:nvSpPr>
        <p:spPr>
          <a:xfrm>
            <a:off x="6428229" y="1970089"/>
            <a:ext cx="2392363" cy="1420812"/>
          </a:xfrm>
          <a:noFill/>
        </p:spPr>
        <p:txBody>
          <a:bodyPr/>
          <a:lstStyle>
            <a:lvl1pPr>
              <a:defRPr/>
            </a:lvl1pPr>
          </a:lstStyle>
          <a:p>
            <a:r>
              <a:rPr lang="en-US" dirty="0" smtClean="0"/>
              <a:t>Illustration</a:t>
            </a:r>
            <a:endParaRPr lang="en-US" dirty="0"/>
          </a:p>
        </p:txBody>
      </p:sp>
    </p:spTree>
    <p:extLst>
      <p:ext uri="{BB962C8B-B14F-4D97-AF65-F5344CB8AC3E}">
        <p14:creationId xmlns:p14="http://schemas.microsoft.com/office/powerpoint/2010/main" val="324496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00"/>
            <a:ext cx="7359500" cy="756000"/>
          </a:xfrm>
          <a:prstGeom prst="rect">
            <a:avLst/>
          </a:prstGeom>
        </p:spPr>
        <p:txBody>
          <a:bodyPr vert="horz" lIns="0" tIns="0" rIns="0" bIns="0" rtlCol="0" anchor="ctr" anchorCtr="0">
            <a:noAutofit/>
          </a:bodyPr>
          <a:lstStyle/>
          <a:p>
            <a:pPr>
              <a:spcBef>
                <a:spcPct val="0"/>
              </a:spcBef>
              <a:defRPr/>
            </a:pPr>
            <a:r>
              <a:rPr lang="en-GB" sz="2400" b="1" dirty="0" smtClean="0">
                <a:solidFill>
                  <a:srgbClr val="666666"/>
                </a:solidFill>
              </a:rPr>
              <a:t>© </a:t>
            </a:r>
            <a:r>
              <a:rPr sz="2400" b="1" dirty="0" smtClean="0">
                <a:solidFill>
                  <a:srgbClr val="666666"/>
                </a:solidFill>
              </a:rPr>
              <a:t>2013 SAP AG. Alle Rechte vorbehalten.</a:t>
            </a:r>
          </a:p>
        </p:txBody>
      </p:sp>
      <p:sp>
        <p:nvSpPr>
          <p:cNvPr id="6" name="TextBox 5"/>
          <p:cNvSpPr txBox="1"/>
          <p:nvPr userDrawn="1"/>
        </p:nvSpPr>
        <p:spPr bwMode="gray">
          <a:xfrm>
            <a:off x="324000" y="1692000"/>
            <a:ext cx="8404364" cy="2616101"/>
          </a:xfrm>
          <a:prstGeom prst="rect">
            <a:avLst/>
          </a:prstGeom>
          <a:noFill/>
        </p:spPr>
        <p:txBody>
          <a:bodyPr wrap="square" lIns="0" tIns="0" rIns="0" bIns="0" rtlCol="0">
            <a:spAutoFit/>
          </a:bodyPr>
          <a:lstStyle/>
          <a:p>
            <a:pPr>
              <a:spcBef>
                <a:spcPts val="1200"/>
              </a:spcBef>
            </a:pPr>
            <a:r>
              <a:rPr sz="1000" noProof="1" smtClean="0">
                <a:solidFill>
                  <a:srgbClr val="000000"/>
                </a:solidFill>
                <a:ea typeface="MS PGothic" pitchFamily="34" charset="-128"/>
              </a:rPr>
              <a:t>Weitergabe und Vervielfältigung dieser Publikation oder von Teilen daraus sind, zu welchem Zweck und in welcher Form auch immer, ohne die ausdrückliche schriftliche Genehmigung durch SAP AG nicht gestattet. In dieser Publikation enthaltene Informationen können ohne vorherige Ankündigung geändert werden.</a:t>
            </a:r>
          </a:p>
          <a:p>
            <a:pPr>
              <a:spcBef>
                <a:spcPts val="1200"/>
              </a:spcBef>
            </a:pPr>
            <a:r>
              <a:rPr sz="1000" noProof="1" smtClean="0">
                <a:solidFill>
                  <a:srgbClr val="000000"/>
                </a:solidFill>
                <a:ea typeface="MS PGothic" pitchFamily="34" charset="-128"/>
              </a:rPr>
              <a:t>Einige der von der SAP AG und ihren Distributoren vermarkteten Softwareprodukte enthalten proprietäre Softwarekomponenten anderer Softwareanbieter.</a:t>
            </a:r>
          </a:p>
          <a:p>
            <a:pPr>
              <a:spcBef>
                <a:spcPts val="1200"/>
              </a:spcBef>
            </a:pPr>
            <a:r>
              <a:rPr sz="1000" noProof="1" smtClean="0">
                <a:solidFill>
                  <a:srgbClr val="000000"/>
                </a:solidFill>
                <a:ea typeface="MS PGothic" pitchFamily="34" charset="-128"/>
              </a:rPr>
              <a:t>Produkte können länderspezifische Unterschiede aufweisen.</a:t>
            </a:r>
          </a:p>
          <a:p>
            <a:pPr>
              <a:spcBef>
                <a:spcPts val="1200"/>
              </a:spcBef>
            </a:pPr>
            <a:r>
              <a:rPr sz="1000" noProof="1" smtClean="0">
                <a:solidFill>
                  <a:srgbClr val="000000"/>
                </a:solidFill>
                <a:ea typeface="MS PGothic" pitchFamily="34" charset="-128"/>
              </a:rPr>
              <a:t>Die vorliegenden Unterlagen werden von der SAP AG und ihren Konzernunternehmen („SAP-Konzern“) bereitgestellt und dienen ausschließlich zu Informationszwecken. Der SAP-Konzern übernimmt keinerlei Haftung oder Gewährleistung für Fehler oder Unvollständigkeiten in dieser Publikation. Der SAP-Konzern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sz="1000" noProof="1" smtClean="0">
                <a:solidFill>
                  <a:srgbClr val="000000"/>
                </a:solidFill>
                <a:ea typeface="MS PGothic" pitchFamily="34" charset="-128"/>
              </a:rPr>
              <a:t>SAP und andere in diesem Dokument erwähnte Produkte und Dienstleistungen von SAP sowie die dazugehörigen Logos sind Marken oder eingetragene Marken der SAP AG in Deutschland und verschiedenen anderen Ländern weltweit. Weitere Hinweise und Informationen zum Markenrecht finden Sie unter </a:t>
            </a:r>
            <a:r>
              <a:rPr sz="1000" noProof="1" smtClean="0">
                <a:solidFill>
                  <a:srgbClr val="000000"/>
                </a:solidFill>
                <a:ea typeface="MS PGothic" pitchFamily="34" charset="-128"/>
                <a:hlinkClick r:id="rId2"/>
              </a:rPr>
              <a:t>http://www.sap.com/corporate-en/legal/copyright/index.epx#trademark</a:t>
            </a:r>
            <a:r>
              <a:rPr sz="1000" noProof="1" smtClean="0">
                <a:solidFill>
                  <a:srgbClr val="000000"/>
                </a:solidFill>
                <a:ea typeface="MS PGothic" pitchFamily="34" charset="-128"/>
              </a:rPr>
              <a:t>.</a:t>
            </a:r>
          </a:p>
        </p:txBody>
      </p:sp>
    </p:spTree>
    <p:extLst>
      <p:ext uri="{BB962C8B-B14F-4D97-AF65-F5344CB8AC3E}">
        <p14:creationId xmlns:p14="http://schemas.microsoft.com/office/powerpoint/2010/main" val="256235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Agenda</a:t>
            </a:r>
            <a:endParaRPr lang="en-US" dirty="0"/>
          </a:p>
        </p:txBody>
      </p:sp>
      <p:sp>
        <p:nvSpPr>
          <p:cNvPr id="4" name="Text Placeholder 3"/>
          <p:cNvSpPr>
            <a:spLocks noGrp="1"/>
          </p:cNvSpPr>
          <p:nvPr>
            <p:ph type="body" sz="quarter" idx="10" hasCustomPrompt="1"/>
          </p:nvPr>
        </p:nvSpPr>
        <p:spPr>
          <a:xfrm>
            <a:off x="324000" y="1692000"/>
            <a:ext cx="8494713" cy="3831818"/>
          </a:xfrm>
        </p:spPr>
        <p:txBody>
          <a:bodyPr>
            <a:noAutofit/>
          </a:bodyPr>
          <a:lstStyle>
            <a:lvl1pPr marL="0" marR="0" indent="0" algn="l" defTabSz="914400" rtl="0" eaLnBrk="1" fontAlgn="auto" latinLnBrk="0" hangingPunct="1">
              <a:lnSpc>
                <a:spcPct val="100000"/>
              </a:lnSpc>
              <a:spcBef>
                <a:spcPts val="2400"/>
              </a:spcBef>
              <a:spcAft>
                <a:spcPts val="0"/>
              </a:spcAft>
              <a:buClr>
                <a:schemeClr val="accent1"/>
              </a:buClr>
              <a:buSzPct val="80000"/>
              <a:buFontTx/>
              <a:buNone/>
              <a:tabLst/>
              <a:defRPr b="0"/>
            </a:lvl1pPr>
            <a:lvl2pPr marL="0" marR="0" indent="0" algn="l" defTabSz="914400" rtl="0" eaLnBrk="1" fontAlgn="auto" latinLnBrk="0" hangingPunct="1">
              <a:lnSpc>
                <a:spcPct val="100000"/>
              </a:lnSpc>
              <a:spcBef>
                <a:spcPts val="1200"/>
              </a:spcBef>
              <a:spcAft>
                <a:spcPts val="0"/>
              </a:spcAft>
              <a:buClr>
                <a:schemeClr val="accent1"/>
              </a:buClr>
              <a:buSzPct val="80000"/>
              <a:buFontTx/>
              <a:buNone/>
              <a:tabLst/>
              <a:defRPr/>
            </a:lvl2pPr>
            <a:lvl3pPr marL="0" marR="0" indent="0" algn="l" defTabSz="914400" rtl="0" eaLnBrk="1" fontAlgn="auto" latinLnBrk="0" hangingPunct="1">
              <a:lnSpc>
                <a:spcPct val="100000"/>
              </a:lnSpc>
              <a:spcBef>
                <a:spcPts val="2400"/>
              </a:spcBef>
              <a:spcAft>
                <a:spcPts val="0"/>
              </a:spcAft>
              <a:buClr>
                <a:schemeClr val="accent1"/>
              </a:buClr>
              <a:buSzPct val="80000"/>
              <a:buFontTx/>
              <a:buNone/>
              <a:tabLst/>
              <a:defRPr/>
            </a:lvl3pPr>
            <a:lvl4pPr marL="270000" indent="-180000">
              <a:spcBef>
                <a:spcPts val="600"/>
              </a:spcBef>
              <a:buClr>
                <a:schemeClr val="accent1"/>
              </a:buClr>
              <a:buFont typeface="Wingdings" pitchFamily="2" charset="2"/>
              <a:buChar char=""/>
              <a:defRPr sz="1800"/>
            </a:lvl4pPr>
          </a:lstStyle>
          <a:p>
            <a:pPr lvl="1"/>
            <a:r>
              <a:rPr lang="en-US" dirty="0" smtClean="0"/>
              <a:t>Agenda Item/Divider Headline</a:t>
            </a:r>
          </a:p>
          <a:p>
            <a:pPr lvl="3"/>
            <a:r>
              <a:rPr lang="en-US" dirty="0" smtClean="0"/>
              <a:t>Details</a:t>
            </a:r>
          </a:p>
          <a:p>
            <a:endParaRPr lang="en-US" dirty="0" smtClean="0"/>
          </a:p>
          <a:p>
            <a:endParaRPr lang="en-US" dirty="0" smtClean="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6" Type="http://schemas.openxmlformats.org/officeDocument/2006/relationships/image" Target="../media/image6.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theme" Target="../theme/theme2.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7"/>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gray">
          <a:xfrm>
            <a:off x="324000" y="6535738"/>
            <a:ext cx="8496000" cy="324000"/>
          </a:xfrm>
          <a:prstGeom prst="rect">
            <a:avLst/>
          </a:prstGeom>
          <a:solidFill>
            <a:schemeClr val="tx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gray">
          <a:xfrm>
            <a:off x="324000" y="6636183"/>
            <a:ext cx="1762268"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smtClean="0">
                <a:solidFill>
                  <a:schemeClr val="bg1"/>
                </a:solidFill>
              </a:rPr>
              <a:t>2014 SAP AG. All rights reserved.</a:t>
            </a:r>
          </a:p>
        </p:txBody>
      </p:sp>
      <p:sp>
        <p:nvSpPr>
          <p:cNvPr id="34" name="TextBox 33"/>
          <p:cNvSpPr txBox="1"/>
          <p:nvPr/>
        </p:nvSpPr>
        <p:spPr bwMode="gray">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693" r:id="rId1"/>
    <p:sldLayoutId id="2147483697" r:id="rId2"/>
    <p:sldLayoutId id="2147483698" r:id="rId3"/>
    <p:sldLayoutId id="2147483699" r:id="rId4"/>
    <p:sldLayoutId id="2147483701" r:id="rId5"/>
    <p:sldLayoutId id="2147483704" r:id="rId6"/>
    <p:sldLayoutId id="2147483689" r:id="rId7"/>
    <p:sldLayoutId id="2147483702" r:id="rId8"/>
    <p:sldLayoutId id="2147483684" r:id="rId9"/>
    <p:sldLayoutId id="2147483665" r:id="rId10"/>
    <p:sldLayoutId id="2147483683" r:id="rId11"/>
    <p:sldLayoutId id="2147483687"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6" r:id="rId21"/>
    <p:sldLayoutId id="2147483707" r:id="rId22"/>
    <p:sldLayoutId id="2147483708" r:id="rId23"/>
    <p:sldLayoutId id="2147483709" r:id="rId24"/>
    <p:sldLayoutId id="2147483710" r:id="rId25"/>
    <p:sldLayoutId id="2147483787" r:id="rId26"/>
    <p:sldLayoutId id="2147483788" r:id="rId27"/>
    <p:sldLayoutId id="2147483789" r:id="rId28"/>
    <p:sldLayoutId id="2147483790" r:id="rId29"/>
    <p:sldLayoutId id="2147483791" r:id="rId30"/>
    <p:sldLayoutId id="2147483792" r:id="rId31"/>
    <p:sldLayoutId id="2147483793" r:id="rId32"/>
    <p:sldLayoutId id="2147483794" r:id="rId33"/>
    <p:sldLayoutId id="2147483795" r:id="rId34"/>
  </p:sldLayoutIdLst>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500"/>
        </a:spcBef>
        <a:buClr>
          <a:schemeClr val="accent1"/>
        </a:buClr>
        <a:buSzPct val="80000"/>
        <a:buFont typeface="Wingdings" pitchFamily="2" charset="2"/>
        <a:buNone/>
        <a:defRPr sz="1800" kern="1200">
          <a:solidFill>
            <a:schemeClr val="tx1"/>
          </a:solidFill>
          <a:latin typeface="+mn-lt"/>
          <a:ea typeface="+mn-ea"/>
          <a:cs typeface="+mn-cs"/>
        </a:defRPr>
      </a:lvl2pPr>
      <a:lvl3pPr marL="269875" indent="-180975" algn="l" defTabSz="914400" rtl="0" eaLnBrk="1" latinLnBrk="0" hangingPunct="1">
        <a:spcBef>
          <a:spcPts val="420"/>
        </a:spcBef>
        <a:buClr>
          <a:schemeClr val="accent1"/>
        </a:buClr>
        <a:buSzPct val="100000"/>
        <a:buFont typeface="Wingdings" pitchFamily="2" charset="2"/>
        <a:buChar char=""/>
        <a:defRPr sz="1600" kern="1200">
          <a:solidFill>
            <a:schemeClr val="tx1"/>
          </a:solidFill>
          <a:latin typeface="+mn-lt"/>
          <a:ea typeface="+mn-ea"/>
          <a:cs typeface="+mn-cs"/>
        </a:defRPr>
      </a:lvl3pPr>
      <a:lvl4pPr marL="447675" indent="-177800" algn="l" defTabSz="914400" rtl="0" eaLnBrk="1" latinLnBrk="0" hangingPunct="1">
        <a:spcBef>
          <a:spcPts val="420"/>
        </a:spcBef>
        <a:buClr>
          <a:schemeClr val="accent2"/>
        </a:buClr>
        <a:buSzPct val="100000"/>
        <a:buFont typeface="Arial" pitchFamily="34" charset="0"/>
        <a:buChar char="–"/>
        <a:defRPr sz="1400" kern="1200">
          <a:solidFill>
            <a:schemeClr val="tx1"/>
          </a:solidFill>
          <a:latin typeface="+mn-lt"/>
          <a:ea typeface="+mn-ea"/>
          <a:cs typeface="+mn-cs"/>
        </a:defRPr>
      </a:lvl4pPr>
      <a:lvl5pPr marL="627063" indent="-179388" algn="l" defTabSz="914400" rtl="0" eaLnBrk="1" latinLnBrk="0" hangingPunct="1">
        <a:spcBef>
          <a:spcPts val="252"/>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0" descr="logo_fläche"/>
          <p:cNvPicPr>
            <a:picLocks noChangeAspect="1" noChangeArrowheads="1"/>
          </p:cNvPicPr>
          <p:nvPr/>
        </p:nvPicPr>
        <p:blipFill>
          <a:blip r:embed="rId16" cstate="print"/>
          <a:srcRect/>
          <a:stretch>
            <a:fillRect/>
          </a:stretch>
        </p:blipFill>
        <p:spPr bwMode="auto">
          <a:xfrm>
            <a:off x="7896225" y="152400"/>
            <a:ext cx="1095375" cy="592138"/>
          </a:xfrm>
          <a:prstGeom prst="rect">
            <a:avLst/>
          </a:prstGeom>
          <a:noFill/>
          <a:ln w="9525">
            <a:noFill/>
            <a:miter lim="800000"/>
            <a:headEnd/>
            <a:tailEnd/>
          </a:ln>
        </p:spPr>
      </p:pic>
      <p:sp>
        <p:nvSpPr>
          <p:cNvPr id="664578" name="Rectangle 2"/>
          <p:cNvSpPr>
            <a:spLocks noChangeArrowheads="1"/>
          </p:cNvSpPr>
          <p:nvPr/>
        </p:nvSpPr>
        <p:spPr bwMode="gray">
          <a:xfrm>
            <a:off x="152400" y="152400"/>
            <a:ext cx="7727950" cy="576263"/>
          </a:xfrm>
          <a:prstGeom prst="rect">
            <a:avLst/>
          </a:prstGeom>
          <a:solidFill>
            <a:srgbClr val="CCCCCC"/>
          </a:solidFill>
          <a:ln w="9525">
            <a:noFill/>
            <a:miter lim="800000"/>
            <a:headEnd/>
            <a:tailEnd/>
          </a:ln>
        </p:spPr>
        <p:txBody>
          <a:bodyPr wrap="none" anchor="ctr"/>
          <a:lstStyle/>
          <a:p>
            <a:pPr algn="ctr" fontAlgn="base">
              <a:spcBef>
                <a:spcPct val="0"/>
              </a:spcBef>
              <a:spcAft>
                <a:spcPct val="0"/>
              </a:spcAft>
              <a:buClr>
                <a:srgbClr val="F0AB00"/>
              </a:buClr>
              <a:buSzPct val="80000"/>
              <a:buFont typeface="Wingdings" pitchFamily="2" charset="2"/>
              <a:buNone/>
              <a:defRPr/>
            </a:pPr>
            <a:endParaRPr lang="en-US" sz="1600">
              <a:solidFill>
                <a:srgbClr val="000000"/>
              </a:solidFill>
              <a:latin typeface="Arial" charset="0"/>
            </a:endParaRPr>
          </a:p>
        </p:txBody>
      </p:sp>
      <p:sp>
        <p:nvSpPr>
          <p:cNvPr id="4100" name="Rectangle 3"/>
          <p:cNvSpPr>
            <a:spLocks noGrp="1" noChangeArrowheads="1"/>
          </p:cNvSpPr>
          <p:nvPr>
            <p:ph type="body" idx="1"/>
          </p:nvPr>
        </p:nvSpPr>
        <p:spPr bwMode="gray">
          <a:xfrm>
            <a:off x="249238" y="839788"/>
            <a:ext cx="8645525" cy="5276850"/>
          </a:xfrm>
          <a:prstGeom prst="rect">
            <a:avLst/>
          </a:prstGeom>
          <a:noFill/>
          <a:ln w="12700" algn="ctr">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64581" name="SAP_Footnote_2007_1"/>
          <p:cNvSpPr>
            <a:spLocks noGrp="1" noChangeArrowheads="1"/>
          </p:cNvSpPr>
          <p:nvPr>
            <p:ph type="sldNum" sz="quarter" idx="4"/>
          </p:nvPr>
        </p:nvSpPr>
        <p:spPr bwMode="gray">
          <a:xfrm>
            <a:off x="152400" y="6721475"/>
            <a:ext cx="1114425" cy="1079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lvl1pPr algn="l" eaLnBrk="0" hangingPunct="0">
              <a:buClrTx/>
              <a:buSzTx/>
              <a:buFontTx/>
              <a:buNone/>
              <a:defRPr sz="700">
                <a:solidFill>
                  <a:srgbClr val="666666"/>
                </a:solidFill>
                <a:latin typeface="Arial" charset="0"/>
              </a:defRPr>
            </a:lvl1pPr>
          </a:lstStyle>
          <a:p>
            <a:pPr fontAlgn="base">
              <a:spcBef>
                <a:spcPct val="0"/>
              </a:spcBef>
              <a:spcAft>
                <a:spcPct val="0"/>
              </a:spcAft>
              <a:defRPr/>
            </a:pPr>
            <a:r>
              <a:rPr lang="en-US"/>
              <a:t>© SAP 2008, SAP BPP / </a:t>
            </a:r>
            <a:fld id="{BEA48631-881C-43E6-90C3-E5CB26B39AF1}" type="slidenum">
              <a:rPr lang="en-US"/>
              <a:pPr fontAlgn="base">
                <a:spcBef>
                  <a:spcPct val="0"/>
                </a:spcBef>
                <a:spcAft>
                  <a:spcPct val="0"/>
                </a:spcAft>
                <a:defRPr/>
              </a:pPr>
              <a:t>‹#›</a:t>
            </a:fld>
            <a:endParaRPr lang="en-US"/>
          </a:p>
        </p:txBody>
      </p:sp>
      <p:sp>
        <p:nvSpPr>
          <p:cNvPr id="4102" name="Rectangle 7"/>
          <p:cNvSpPr>
            <a:spLocks noGrp="1" noChangeArrowheads="1"/>
          </p:cNvSpPr>
          <p:nvPr>
            <p:ph type="title"/>
          </p:nvPr>
        </p:nvSpPr>
        <p:spPr bwMode="gray">
          <a:xfrm>
            <a:off x="249238" y="201613"/>
            <a:ext cx="7580312" cy="4889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transition>
    <p:zoom/>
  </p:transition>
  <p:timing>
    <p:tnLst>
      <p:par>
        <p:cTn id="1" dur="indefinite" restart="never" nodeType="tmRoot"/>
      </p:par>
    </p:tnLst>
  </p:timing>
  <p:hf hdr="0" ftr="0" dt="0"/>
  <p:txStyles>
    <p:titleStyle>
      <a:lvl1pPr algn="l" rtl="0" eaLnBrk="0" fontAlgn="base" hangingPunct="0">
        <a:spcBef>
          <a:spcPct val="0"/>
        </a:spcBef>
        <a:spcAft>
          <a:spcPct val="0"/>
        </a:spcAft>
        <a:defRPr sz="2200">
          <a:solidFill>
            <a:schemeClr val="tx2"/>
          </a:solidFill>
          <a:latin typeface="+mj-lt"/>
          <a:ea typeface="+mj-ea"/>
          <a:cs typeface="+mj-cs"/>
        </a:defRPr>
      </a:lvl1pPr>
      <a:lvl2pPr algn="l" rtl="0" eaLnBrk="0" fontAlgn="base" hangingPunct="0">
        <a:spcBef>
          <a:spcPct val="0"/>
        </a:spcBef>
        <a:spcAft>
          <a:spcPct val="0"/>
        </a:spcAft>
        <a:defRPr sz="2200">
          <a:solidFill>
            <a:schemeClr val="tx2"/>
          </a:solidFill>
          <a:latin typeface="Arial Black" pitchFamily="34" charset="0"/>
          <a:ea typeface="Arial Unicode MS" pitchFamily="34" charset="-128"/>
          <a:cs typeface="Arial Unicode MS" pitchFamily="34" charset="-128"/>
        </a:defRPr>
      </a:lvl2pPr>
      <a:lvl3pPr algn="l" rtl="0" eaLnBrk="0" fontAlgn="base" hangingPunct="0">
        <a:spcBef>
          <a:spcPct val="0"/>
        </a:spcBef>
        <a:spcAft>
          <a:spcPct val="0"/>
        </a:spcAft>
        <a:defRPr sz="2200">
          <a:solidFill>
            <a:schemeClr val="tx2"/>
          </a:solidFill>
          <a:latin typeface="Arial Black" pitchFamily="34" charset="0"/>
          <a:ea typeface="Arial Unicode MS" pitchFamily="34" charset="-128"/>
          <a:cs typeface="Arial Unicode MS" pitchFamily="34" charset="-128"/>
        </a:defRPr>
      </a:lvl3pPr>
      <a:lvl4pPr algn="l" rtl="0" eaLnBrk="0" fontAlgn="base" hangingPunct="0">
        <a:spcBef>
          <a:spcPct val="0"/>
        </a:spcBef>
        <a:spcAft>
          <a:spcPct val="0"/>
        </a:spcAft>
        <a:defRPr sz="2200">
          <a:solidFill>
            <a:schemeClr val="tx2"/>
          </a:solidFill>
          <a:latin typeface="Arial Black" pitchFamily="34" charset="0"/>
          <a:ea typeface="Arial Unicode MS" pitchFamily="34" charset="-128"/>
          <a:cs typeface="Arial Unicode MS" pitchFamily="34" charset="-128"/>
        </a:defRPr>
      </a:lvl4pPr>
      <a:lvl5pPr algn="l" rtl="0" eaLnBrk="0" fontAlgn="base" hangingPunct="0">
        <a:spcBef>
          <a:spcPct val="0"/>
        </a:spcBef>
        <a:spcAft>
          <a:spcPct val="0"/>
        </a:spcAft>
        <a:defRPr sz="2200">
          <a:solidFill>
            <a:schemeClr val="tx2"/>
          </a:solidFill>
          <a:latin typeface="Arial Black" pitchFamily="34" charset="0"/>
          <a:ea typeface="Arial Unicode MS" pitchFamily="34" charset="-128"/>
          <a:cs typeface="Arial Unicode MS" pitchFamily="34" charset="-128"/>
        </a:defRPr>
      </a:lvl5pPr>
      <a:lvl6pPr marL="457200" algn="l" rtl="0" fontAlgn="base">
        <a:spcBef>
          <a:spcPct val="0"/>
        </a:spcBef>
        <a:spcAft>
          <a:spcPct val="0"/>
        </a:spcAft>
        <a:defRPr sz="2200">
          <a:solidFill>
            <a:schemeClr val="tx2"/>
          </a:solidFill>
          <a:latin typeface="Arial Black" pitchFamily="34" charset="0"/>
          <a:ea typeface="Arial Unicode MS" pitchFamily="34" charset="-128"/>
          <a:cs typeface="Arial Unicode MS" pitchFamily="34" charset="-128"/>
        </a:defRPr>
      </a:lvl6pPr>
      <a:lvl7pPr marL="914400" algn="l" rtl="0" fontAlgn="base">
        <a:spcBef>
          <a:spcPct val="0"/>
        </a:spcBef>
        <a:spcAft>
          <a:spcPct val="0"/>
        </a:spcAft>
        <a:defRPr sz="2200">
          <a:solidFill>
            <a:schemeClr val="tx2"/>
          </a:solidFill>
          <a:latin typeface="Arial Black" pitchFamily="34" charset="0"/>
          <a:ea typeface="Arial Unicode MS" pitchFamily="34" charset="-128"/>
          <a:cs typeface="Arial Unicode MS" pitchFamily="34" charset="-128"/>
        </a:defRPr>
      </a:lvl7pPr>
      <a:lvl8pPr marL="1371600" algn="l" rtl="0" fontAlgn="base">
        <a:spcBef>
          <a:spcPct val="0"/>
        </a:spcBef>
        <a:spcAft>
          <a:spcPct val="0"/>
        </a:spcAft>
        <a:defRPr sz="2200">
          <a:solidFill>
            <a:schemeClr val="tx2"/>
          </a:solidFill>
          <a:latin typeface="Arial Black" pitchFamily="34" charset="0"/>
          <a:ea typeface="Arial Unicode MS" pitchFamily="34" charset="-128"/>
          <a:cs typeface="Arial Unicode MS" pitchFamily="34" charset="-128"/>
        </a:defRPr>
      </a:lvl8pPr>
      <a:lvl9pPr marL="1828800" algn="l" rtl="0" fontAlgn="base">
        <a:spcBef>
          <a:spcPct val="0"/>
        </a:spcBef>
        <a:spcAft>
          <a:spcPct val="0"/>
        </a:spcAft>
        <a:defRPr sz="2200">
          <a:solidFill>
            <a:schemeClr val="tx2"/>
          </a:solidFill>
          <a:latin typeface="Arial Black" pitchFamily="34" charset="0"/>
          <a:ea typeface="Arial Unicode MS" pitchFamily="34" charset="-128"/>
          <a:cs typeface="Arial Unicode MS" pitchFamily="34" charset="-128"/>
        </a:defRPr>
      </a:lvl9pPr>
    </p:titleStyle>
    <p:bodyStyle>
      <a:lvl1pPr marL="342900" indent="-342900" algn="l" rtl="0" eaLnBrk="0" fontAlgn="base" hangingPunct="0">
        <a:spcBef>
          <a:spcPct val="75000"/>
        </a:spcBef>
        <a:spcAft>
          <a:spcPct val="0"/>
        </a:spcAft>
        <a:buClr>
          <a:schemeClr val="tx1"/>
        </a:buClr>
        <a:buSzPct val="80000"/>
        <a:buFont typeface="Wingdings" pitchFamily="2" charset="2"/>
        <a:defRPr>
          <a:solidFill>
            <a:schemeClr val="tx1"/>
          </a:solidFill>
          <a:latin typeface="+mn-lt"/>
          <a:ea typeface="+mn-ea"/>
          <a:cs typeface="+mn-cs"/>
        </a:defRPr>
      </a:lvl1pPr>
      <a:lvl2pPr marL="184150" indent="-182563" algn="l" rtl="0" eaLnBrk="0" fontAlgn="base" hangingPunct="0">
        <a:spcBef>
          <a:spcPct val="25000"/>
        </a:spcBef>
        <a:spcAft>
          <a:spcPct val="0"/>
        </a:spcAft>
        <a:buClr>
          <a:srgbClr val="F0AB00"/>
        </a:buClr>
        <a:buSzPct val="80000"/>
        <a:buFont typeface="Wingdings" pitchFamily="2" charset="2"/>
        <a:buChar char="n"/>
        <a:defRPr sz="1600">
          <a:solidFill>
            <a:schemeClr val="tx1"/>
          </a:solidFill>
          <a:latin typeface="+mn-lt"/>
          <a:ea typeface="+mn-ea"/>
          <a:cs typeface="+mn-cs"/>
        </a:defRPr>
      </a:lvl2pPr>
      <a:lvl3pPr marL="541338" indent="-195263" algn="l" rtl="0" eaLnBrk="0" fontAlgn="base" hangingPunct="0">
        <a:spcBef>
          <a:spcPct val="25000"/>
        </a:spcBef>
        <a:spcAft>
          <a:spcPct val="0"/>
        </a:spcAft>
        <a:buClr>
          <a:srgbClr val="666666"/>
        </a:buClr>
        <a:buSzPct val="80000"/>
        <a:buFont typeface="Wingdings" pitchFamily="2" charset="2"/>
        <a:buChar char="n"/>
        <a:defRPr sz="1600">
          <a:solidFill>
            <a:schemeClr val="tx1"/>
          </a:solidFill>
          <a:latin typeface="+mn-lt"/>
          <a:ea typeface="+mn-ea"/>
          <a:cs typeface="+mn-cs"/>
        </a:defRPr>
      </a:lvl3pPr>
      <a:lvl4pPr marL="708025" indent="-165100" algn="l" rtl="0" eaLnBrk="0" fontAlgn="base" hangingPunct="0">
        <a:spcBef>
          <a:spcPct val="25000"/>
        </a:spcBef>
        <a:spcAft>
          <a:spcPct val="0"/>
        </a:spcAft>
        <a:buClr>
          <a:srgbClr val="666666"/>
        </a:buClr>
        <a:buSzPct val="80000"/>
        <a:buFont typeface="Arial" pitchFamily="34" charset="0"/>
        <a:buChar char="–"/>
        <a:defRPr sz="1600">
          <a:solidFill>
            <a:schemeClr val="tx1"/>
          </a:solidFill>
          <a:latin typeface="+mn-lt"/>
          <a:ea typeface="+mn-ea"/>
          <a:cs typeface="+mn-cs"/>
        </a:defRPr>
      </a:lvl4pPr>
      <a:lvl5pPr marL="904875" indent="-195263" algn="l" rtl="0" eaLnBrk="0" fontAlgn="base" hangingPunct="0">
        <a:spcBef>
          <a:spcPct val="15000"/>
        </a:spcBef>
        <a:spcAft>
          <a:spcPct val="0"/>
        </a:spcAft>
        <a:buClr>
          <a:srgbClr val="666666"/>
        </a:buClr>
        <a:buSzPct val="80000"/>
        <a:buFont typeface="Arial" pitchFamily="34" charset="0"/>
        <a:buChar char="–"/>
        <a:defRPr sz="1400">
          <a:solidFill>
            <a:schemeClr val="tx1"/>
          </a:solidFill>
          <a:latin typeface="+mn-lt"/>
          <a:ea typeface="+mn-ea"/>
          <a:cs typeface="+mn-cs"/>
        </a:defRPr>
      </a:lvl5pPr>
      <a:lvl6pPr marL="1362075" indent="-195263" algn="l" rtl="0" fontAlgn="base">
        <a:spcBef>
          <a:spcPct val="15000"/>
        </a:spcBef>
        <a:spcAft>
          <a:spcPct val="0"/>
        </a:spcAft>
        <a:buClr>
          <a:srgbClr val="666666"/>
        </a:buClr>
        <a:buSzPct val="80000"/>
        <a:buFont typeface="Arial" charset="0"/>
        <a:buChar char="–"/>
        <a:defRPr sz="1400">
          <a:solidFill>
            <a:schemeClr val="tx1"/>
          </a:solidFill>
          <a:latin typeface="+mn-lt"/>
          <a:ea typeface="+mn-ea"/>
          <a:cs typeface="+mn-cs"/>
        </a:defRPr>
      </a:lvl6pPr>
      <a:lvl7pPr marL="1819275" indent="-195263" algn="l" rtl="0" fontAlgn="base">
        <a:spcBef>
          <a:spcPct val="15000"/>
        </a:spcBef>
        <a:spcAft>
          <a:spcPct val="0"/>
        </a:spcAft>
        <a:buClr>
          <a:srgbClr val="666666"/>
        </a:buClr>
        <a:buSzPct val="80000"/>
        <a:buFont typeface="Arial" charset="0"/>
        <a:buChar char="–"/>
        <a:defRPr sz="1400">
          <a:solidFill>
            <a:schemeClr val="tx1"/>
          </a:solidFill>
          <a:latin typeface="+mn-lt"/>
          <a:ea typeface="+mn-ea"/>
          <a:cs typeface="+mn-cs"/>
        </a:defRPr>
      </a:lvl7pPr>
      <a:lvl8pPr marL="2276475" indent="-195263" algn="l" rtl="0" fontAlgn="base">
        <a:spcBef>
          <a:spcPct val="15000"/>
        </a:spcBef>
        <a:spcAft>
          <a:spcPct val="0"/>
        </a:spcAft>
        <a:buClr>
          <a:srgbClr val="666666"/>
        </a:buClr>
        <a:buSzPct val="80000"/>
        <a:buFont typeface="Arial" charset="0"/>
        <a:buChar char="–"/>
        <a:defRPr sz="1400">
          <a:solidFill>
            <a:schemeClr val="tx1"/>
          </a:solidFill>
          <a:latin typeface="+mn-lt"/>
          <a:ea typeface="+mn-ea"/>
          <a:cs typeface="+mn-cs"/>
        </a:defRPr>
      </a:lvl8pPr>
      <a:lvl9pPr marL="2733675" indent="-195263" algn="l" rtl="0" fontAlgn="base">
        <a:spcBef>
          <a:spcPct val="15000"/>
        </a:spcBef>
        <a:spcAft>
          <a:spcPct val="0"/>
        </a:spcAft>
        <a:buClr>
          <a:srgbClr val="666666"/>
        </a:buClr>
        <a:buSzPct val="80000"/>
        <a:buFont typeface="Arial" charset="0"/>
        <a:buChar char="–"/>
        <a:defRPr sz="14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00"/>
            <a:ext cx="8496000"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0689"/>
            <a:ext cx="8496000"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cxnSp>
        <p:nvCxnSpPr>
          <p:cNvPr id="8" name="Straight Connector 7"/>
          <p:cNvCxnSpPr/>
          <p:nvPr/>
        </p:nvCxnSpPr>
        <p:spPr>
          <a:xfrm>
            <a:off x="324000" y="12312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gray">
          <a:xfrm>
            <a:off x="324000" y="6535739"/>
            <a:ext cx="8496000" cy="324000"/>
          </a:xfrm>
          <a:prstGeom prst="rect">
            <a:avLst/>
          </a:prstGeom>
          <a:solidFill>
            <a:schemeClr val="tx1"/>
          </a:solidFill>
          <a:ln w="9525"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600" kern="0" dirty="0" err="1" smtClean="0">
              <a:solidFill>
                <a:srgbClr val="000000"/>
              </a:solidFill>
              <a:ea typeface="Arial Unicode MS" pitchFamily="34" charset="-128"/>
              <a:cs typeface="Arial Unicode MS" pitchFamily="34" charset="-128"/>
            </a:endParaRPr>
          </a:p>
        </p:txBody>
      </p:sp>
      <p:sp>
        <p:nvSpPr>
          <p:cNvPr id="10" name="TextBox 9"/>
          <p:cNvSpPr txBox="1"/>
          <p:nvPr/>
        </p:nvSpPr>
        <p:spPr bwMode="gray">
          <a:xfrm>
            <a:off x="324000" y="6636185"/>
            <a:ext cx="1739826" cy="123111"/>
          </a:xfrm>
          <a:prstGeom prst="rect">
            <a:avLst/>
          </a:prstGeom>
          <a:noFill/>
        </p:spPr>
        <p:txBody>
          <a:bodyPr wrap="none" lIns="72000" tIns="0" rIns="0" bIns="0" rtlCol="0">
            <a:spAutoFit/>
          </a:bodyPr>
          <a:lstStyle/>
          <a:p>
            <a:pPr marL="133350" indent="-133350">
              <a:buClr>
                <a:srgbClr val="FFFFFF"/>
              </a:buClr>
              <a:buFont typeface="Arial" pitchFamily="34" charset="0"/>
              <a:buChar char="©"/>
            </a:pPr>
            <a:r>
              <a:rPr lang="en-US" sz="800" dirty="0" smtClean="0">
                <a:solidFill>
                  <a:srgbClr val="FFFFFF"/>
                </a:solidFill>
              </a:rPr>
              <a:t>2013 SAP AG. All rights reserved.</a:t>
            </a:r>
          </a:p>
        </p:txBody>
      </p:sp>
      <p:sp>
        <p:nvSpPr>
          <p:cNvPr id="34" name="TextBox 33"/>
          <p:cNvSpPr txBox="1"/>
          <p:nvPr/>
        </p:nvSpPr>
        <p:spPr bwMode="gray">
          <a:xfrm>
            <a:off x="8622384" y="6636185"/>
            <a:ext cx="200943" cy="123111"/>
          </a:xfrm>
          <a:prstGeom prst="rect">
            <a:avLst/>
          </a:prstGeom>
          <a:noFill/>
        </p:spPr>
        <p:txBody>
          <a:bodyPr wrap="none" lIns="0" tIns="0" rIns="72000" bIns="0" rtlCol="0">
            <a:spAutoFit/>
          </a:bodyPr>
          <a:lstStyle/>
          <a:p>
            <a:pPr marL="93663" indent="-93663" algn="r">
              <a:buClr>
                <a:srgbClr val="666666"/>
              </a:buClr>
              <a:buFont typeface="Arial" pitchFamily="34" charset="0"/>
              <a:buNone/>
            </a:pPr>
            <a:fld id="{0BDC132A-5C91-4078-9777-31DA19A62E0A}" type="slidenum">
              <a:rPr lang="en-US" sz="800" smtClean="0">
                <a:solidFill>
                  <a:srgbClr val="FFFFFF"/>
                </a:solidFill>
              </a:rPr>
              <a:pPr marL="93663" indent="-93663" algn="r">
                <a:buClr>
                  <a:srgbClr val="666666"/>
                </a:buClr>
                <a:buFont typeface="Arial" pitchFamily="34" charset="0"/>
                <a:buNone/>
              </a:pPr>
              <a:t>‹#›</a:t>
            </a:fld>
            <a:endParaRPr lang="en-US" sz="800" dirty="0" smtClean="0">
              <a:solidFill>
                <a:srgbClr val="FFFFFF"/>
              </a:solidFill>
            </a:endParaRPr>
          </a:p>
        </p:txBody>
      </p:sp>
    </p:spTree>
    <p:extLst>
      <p:ext uri="{BB962C8B-B14F-4D97-AF65-F5344CB8AC3E}">
        <p14:creationId xmlns:p14="http://schemas.microsoft.com/office/powerpoint/2010/main" val="27505345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hf hdr="0" ftr="0" dt="0"/>
  <p:txStyles>
    <p:titleStyle>
      <a:lvl1pPr algn="l" defTabSz="914400"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400"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71450" indent="-171450" algn="l" defTabSz="914400"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41313" indent="-169863" algn="l" defTabSz="914400"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12763" indent="-171450" algn="l" defTabSz="914400" rtl="0" eaLnBrk="1" latinLnBrk="0" hangingPunct="1">
        <a:spcBef>
          <a:spcPts val="40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eg"/><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6.xml"/><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hyperlink" Target="http://help.sap.com/fiori_bs2013/helpdata/en/ed/e1e153ddf60466e10000000a423f68/frameset.ht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6.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34.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0.xml"/><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hyperlink" Target="http://global.sap.com/solutions/benchmark/sd2tier.epx" TargetMode="External"/><Relationship Id="rId2" Type="http://schemas.openxmlformats.org/officeDocument/2006/relationships/hyperlink" Target="http://www.sap.com/benchmarks" TargetMode="External"/><Relationship Id="rId1" Type="http://schemas.openxmlformats.org/officeDocument/2006/relationships/slideLayout" Target="../slideLayouts/slideLayout11.xml"/><Relationship Id="rId5" Type="http://schemas.openxmlformats.org/officeDocument/2006/relationships/image" Target="../media/image81.png"/><Relationship Id="rId4" Type="http://schemas.openxmlformats.org/officeDocument/2006/relationships/hyperlink" Target="http://global.sap.com/solutions/benchmark/sd3tier.epx"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10.xml"/><Relationship Id="rId5" Type="http://schemas.openxmlformats.org/officeDocument/2006/relationships/image" Target="../media/image85.pn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2.jpeg"/><Relationship Id="rId7"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94.png"/><Relationship Id="rId11" Type="http://schemas.openxmlformats.org/officeDocument/2006/relationships/image" Target="../media/image99.jpe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4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jpeg"/><Relationship Id="rId7" Type="http://schemas.openxmlformats.org/officeDocument/2006/relationships/image" Target="../media/image105.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jpeg"/><Relationship Id="rId10" Type="http://schemas.openxmlformats.org/officeDocument/2006/relationships/image" Target="../media/image108.png"/><Relationship Id="rId4" Type="http://schemas.openxmlformats.org/officeDocument/2006/relationships/image" Target="../media/image102.jpeg"/><Relationship Id="rId9" Type="http://schemas.openxmlformats.org/officeDocument/2006/relationships/image" Target="../media/image107.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10.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5.jpeg"/><Relationship Id="rId1" Type="http://schemas.openxmlformats.org/officeDocument/2006/relationships/slideLayout" Target="../slideLayouts/slideLayout10.xml"/><Relationship Id="rId4" Type="http://schemas.openxmlformats.org/officeDocument/2006/relationships/image" Target="../media/image118.png"/></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20.png"/></Relationships>
</file>

<file path=ppt/slides/_rels/slide4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124.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22.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image" Target="../media/image129.png"/><Relationship Id="rId1" Type="http://schemas.openxmlformats.org/officeDocument/2006/relationships/slideLayout" Target="../slideLayouts/slideLayout10.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help.sap.com/saphelp_sem60ep1/helpdata/en/22/41c43ac23cef2fe10000000a114084/frameset.htm" TargetMode="External"/><Relationship Id="rId1" Type="http://schemas.openxmlformats.org/officeDocument/2006/relationships/slideLayout" Target="../slideLayouts/slideLayout10.xml"/><Relationship Id="rId4" Type="http://schemas.openxmlformats.org/officeDocument/2006/relationships/image" Target="../media/image140.png"/></Relationships>
</file>

<file path=ppt/slides/_rels/slide5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0.xml"/><Relationship Id="rId4" Type="http://schemas.openxmlformats.org/officeDocument/2006/relationships/image" Target="../media/image145.png"/></Relationships>
</file>

<file path=ppt/slides/_rels/slide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wmf"/></Relationships>
</file>

<file path=ppt/slides/_rels/slide60.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6.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160.jpe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jpeg"/></Relationships>
</file>

<file path=ppt/slides/_rels/slide61.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5.jpeg"/><Relationship Id="rId1" Type="http://schemas.openxmlformats.org/officeDocument/2006/relationships/slideLayout" Target="../slideLayouts/slideLayout28.xml"/><Relationship Id="rId5" Type="http://schemas.openxmlformats.org/officeDocument/2006/relationships/image" Target="../media/image175.png"/><Relationship Id="rId4" Type="http://schemas.openxmlformats.org/officeDocument/2006/relationships/image" Target="../media/image174.png"/></Relationships>
</file>

<file path=ppt/slides/_rels/slide64.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5.png"/><Relationship Id="rId7" Type="http://schemas.openxmlformats.org/officeDocument/2006/relationships/image" Target="../media/image178.png"/><Relationship Id="rId2" Type="http://schemas.openxmlformats.org/officeDocument/2006/relationships/image" Target="../media/image15.jpeg"/><Relationship Id="rId1" Type="http://schemas.openxmlformats.org/officeDocument/2006/relationships/slideLayout" Target="../slideLayouts/slideLayout29.xml"/><Relationship Id="rId6" Type="http://schemas.openxmlformats.org/officeDocument/2006/relationships/image" Target="../media/image177.jpeg"/><Relationship Id="rId5" Type="http://schemas.microsoft.com/office/2007/relationships/hdphoto" Target="../media/hdphoto1.wdp"/><Relationship Id="rId4" Type="http://schemas.openxmlformats.org/officeDocument/2006/relationships/image" Target="../media/image176.jpeg"/></Relationships>
</file>

<file path=ppt/slides/_rels/slide6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5.jpeg"/><Relationship Id="rId1" Type="http://schemas.openxmlformats.org/officeDocument/2006/relationships/slideLayout" Target="../slideLayouts/slideLayout30.xml"/><Relationship Id="rId5" Type="http://schemas.openxmlformats.org/officeDocument/2006/relationships/image" Target="../media/image181.png"/><Relationship Id="rId4" Type="http://schemas.openxmlformats.org/officeDocument/2006/relationships/image" Target="../media/image180.png"/></Relationships>
</file>

<file path=ppt/slides/_rels/slide6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5.jpeg"/><Relationship Id="rId1" Type="http://schemas.openxmlformats.org/officeDocument/2006/relationships/slideLayout" Target="../slideLayouts/slideLayout31.xml"/><Relationship Id="rId4" Type="http://schemas.openxmlformats.org/officeDocument/2006/relationships/image" Target="../media/image173.png"/></Relationships>
</file>

<file path=ppt/slides/_rels/slide6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63" Type="http://schemas.openxmlformats.org/officeDocument/2006/relationships/tags" Target="../tags/tag63.xml"/><Relationship Id="rId68" Type="http://schemas.openxmlformats.org/officeDocument/2006/relationships/tags" Target="../tags/tag68.xml"/><Relationship Id="rId76" Type="http://schemas.openxmlformats.org/officeDocument/2006/relationships/tags" Target="../tags/tag76.xml"/><Relationship Id="rId84" Type="http://schemas.openxmlformats.org/officeDocument/2006/relationships/image" Target="../media/image184.png"/><Relationship Id="rId7" Type="http://schemas.openxmlformats.org/officeDocument/2006/relationships/tags" Target="../tags/tag7.xml"/><Relationship Id="rId71" Type="http://schemas.openxmlformats.org/officeDocument/2006/relationships/tags" Target="../tags/tag71.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66" Type="http://schemas.openxmlformats.org/officeDocument/2006/relationships/tags" Target="../tags/tag66.xml"/><Relationship Id="rId74" Type="http://schemas.openxmlformats.org/officeDocument/2006/relationships/tags" Target="../tags/tag74.xml"/><Relationship Id="rId79" Type="http://schemas.openxmlformats.org/officeDocument/2006/relationships/tags" Target="../tags/tag79.xml"/><Relationship Id="rId87" Type="http://schemas.openxmlformats.org/officeDocument/2006/relationships/image" Target="../media/image187.png"/><Relationship Id="rId5" Type="http://schemas.openxmlformats.org/officeDocument/2006/relationships/tags" Target="../tags/tag5.xml"/><Relationship Id="rId61" Type="http://schemas.openxmlformats.org/officeDocument/2006/relationships/tags" Target="../tags/tag61.xml"/><Relationship Id="rId82" Type="http://schemas.openxmlformats.org/officeDocument/2006/relationships/image" Target="../media/image15.jpeg"/><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tags" Target="../tags/tag64.xml"/><Relationship Id="rId69" Type="http://schemas.openxmlformats.org/officeDocument/2006/relationships/tags" Target="../tags/tag69.xml"/><Relationship Id="rId77" Type="http://schemas.openxmlformats.org/officeDocument/2006/relationships/tags" Target="../tags/tag77.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85" Type="http://schemas.openxmlformats.org/officeDocument/2006/relationships/image" Target="../media/image185.png"/><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image" Target="../media/image183.png"/><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slideLayout" Target="../slideLayouts/slideLayout33.xml"/><Relationship Id="rId86" Type="http://schemas.openxmlformats.org/officeDocument/2006/relationships/image" Target="../media/image18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5.jpeg"/><Relationship Id="rId1" Type="http://schemas.openxmlformats.org/officeDocument/2006/relationships/slideLayout" Target="../slideLayouts/slideLayout10.xml"/><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eg"/><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descr="C:\Users\I815227\Pictures\People\275733_l_srgb_s_g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57" r="4943"/>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475040" y="1831679"/>
            <a:ext cx="3890628" cy="3867465"/>
            <a:chOff x="463008" y="1049306"/>
            <a:chExt cx="3890628" cy="3867465"/>
          </a:xfrm>
        </p:grpSpPr>
        <p:sp>
          <p:nvSpPr>
            <p:cNvPr id="6" name="Rectangle 5"/>
            <p:cNvSpPr/>
            <p:nvPr/>
          </p:nvSpPr>
          <p:spPr>
            <a:xfrm rot="10800000">
              <a:off x="463008" y="1049306"/>
              <a:ext cx="3890628" cy="386746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858" y="3324448"/>
              <a:ext cx="759681" cy="374776"/>
            </a:xfrm>
            <a:prstGeom prst="rect">
              <a:avLst/>
            </a:prstGeom>
          </p:spPr>
        </p:pic>
        <p:sp>
          <p:nvSpPr>
            <p:cNvPr id="12" name="Rectangle 11"/>
            <p:cNvSpPr/>
            <p:nvPr/>
          </p:nvSpPr>
          <p:spPr>
            <a:xfrm>
              <a:off x="780858" y="3038460"/>
              <a:ext cx="3258879" cy="685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TextBox 13"/>
            <p:cNvSpPr txBox="1"/>
            <p:nvPr/>
          </p:nvSpPr>
          <p:spPr>
            <a:xfrm>
              <a:off x="486051" y="1652269"/>
              <a:ext cx="3725941" cy="461665"/>
            </a:xfrm>
            <a:prstGeom prst="rect">
              <a:avLst/>
            </a:prstGeom>
            <a:noFill/>
          </p:spPr>
          <p:txBody>
            <a:bodyPr wrap="square" rtlCol="0">
              <a:spAutoFit/>
            </a:bodyPr>
            <a:lstStyle/>
            <a:p>
              <a:pPr algn="ctr"/>
              <a:r>
                <a:rPr lang="pt-BR" sz="2400" dirty="0" smtClean="0">
                  <a:solidFill>
                    <a:schemeClr val="bg1"/>
                  </a:solidFill>
                  <a:effectLst>
                    <a:outerShdw blurRad="38100" dist="38100" dir="2700000" algn="tl">
                      <a:srgbClr val="000000">
                        <a:alpha val="43137"/>
                      </a:srgbClr>
                    </a:outerShdw>
                  </a:effectLst>
                  <a:latin typeface="BentonSans Bold" panose="02000803000000020004" pitchFamily="2" charset="0"/>
                </a:rPr>
                <a:t>Arquitectura SAP </a:t>
              </a:r>
            </a:p>
          </p:txBody>
        </p:sp>
        <p:sp>
          <p:nvSpPr>
            <p:cNvPr id="17" name="TextBox 16"/>
            <p:cNvSpPr txBox="1"/>
            <p:nvPr/>
          </p:nvSpPr>
          <p:spPr>
            <a:xfrm>
              <a:off x="3170979" y="4546245"/>
              <a:ext cx="1032655" cy="253916"/>
            </a:xfrm>
            <a:prstGeom prst="rect">
              <a:avLst/>
            </a:prstGeom>
            <a:noFill/>
          </p:spPr>
          <p:txBody>
            <a:bodyPr wrap="none" rtlCol="0">
              <a:spAutoFit/>
            </a:bodyPr>
            <a:lstStyle/>
            <a:p>
              <a:pPr algn="r"/>
              <a:r>
                <a:rPr lang="pt-BR" sz="1050" dirty="0" smtClean="0">
                  <a:solidFill>
                    <a:srgbClr val="FFC000"/>
                  </a:solidFill>
                  <a:latin typeface="BentonSans Medium" panose="02000603000000020004" pitchFamily="2" charset="0"/>
                </a:rPr>
                <a:t>Agosto, 2016</a:t>
              </a:r>
              <a:endParaRPr lang="pt-BR" sz="1050" dirty="0">
                <a:solidFill>
                  <a:schemeClr val="bg1"/>
                </a:solidFill>
                <a:latin typeface="BentonSans Medium" panose="02000603000000020004" pitchFamily="2" charset="0"/>
              </a:endParaRPr>
            </a:p>
          </p:txBody>
        </p:sp>
      </p:grpSp>
    </p:spTree>
    <p:extLst>
      <p:ext uri="{BB962C8B-B14F-4D97-AF65-F5344CB8AC3E}">
        <p14:creationId xmlns:p14="http://schemas.microsoft.com/office/powerpoint/2010/main" val="34938216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materialyequipoelectrico.com/productos/big/1.1377721730.jpg"/>
          <p:cNvPicPr>
            <a:picLocks noChangeAspect="1" noChangeArrowheads="1"/>
          </p:cNvPicPr>
          <p:nvPr/>
        </p:nvPicPr>
        <p:blipFill rotWithShape="1">
          <a:blip r:embed="rId2">
            <a:extLst>
              <a:ext uri="{28A0092B-C50C-407E-A947-70E740481C1C}">
                <a14:useLocalDpi xmlns:a14="http://schemas.microsoft.com/office/drawing/2010/main" val="0"/>
              </a:ext>
            </a:extLst>
          </a:blip>
          <a:srcRect b="6575"/>
          <a:stretch/>
        </p:blipFill>
        <p:spPr bwMode="auto">
          <a:xfrm>
            <a:off x="0" y="0"/>
            <a:ext cx="91757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gray">
          <a:xfrm>
            <a:off x="0" y="0"/>
            <a:ext cx="9175748" cy="6858000"/>
          </a:xfrm>
          <a:prstGeom prst="rect">
            <a:avLst/>
          </a:prstGeom>
          <a:solidFill>
            <a:schemeClr val="bg1">
              <a:alpha val="71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CO"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578" name="Title 1"/>
          <p:cNvSpPr>
            <a:spLocks noGrp="1"/>
          </p:cNvSpPr>
          <p:nvPr>
            <p:ph type="title"/>
          </p:nvPr>
        </p:nvSpPr>
        <p:spPr/>
        <p:txBody>
          <a:bodyPr/>
          <a:lstStyle/>
          <a:p>
            <a:r>
              <a:rPr lang="es-CO" smtClean="0"/>
              <a:t>Ambientes de la Solución</a:t>
            </a:r>
            <a:endParaRPr lang="en-US" smtClean="0"/>
          </a:p>
        </p:txBody>
      </p:sp>
      <p:pic>
        <p:nvPicPr>
          <p:cNvPr id="24580"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304925" y="2168525"/>
            <a:ext cx="2352675" cy="4498975"/>
          </a:xfrm>
          <a:prstGeom prst="rect">
            <a:avLst/>
          </a:prstGeom>
          <a:noFill/>
          <a:ln w="9525">
            <a:noFill/>
            <a:miter lim="800000"/>
            <a:headEnd/>
            <a:tailEnd/>
          </a:ln>
        </p:spPr>
      </p:pic>
      <p:pic>
        <p:nvPicPr>
          <p:cNvPr id="123908"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592763" y="911225"/>
            <a:ext cx="2778125" cy="3838575"/>
          </a:xfrm>
          <a:prstGeom prst="rect">
            <a:avLst/>
          </a:prstGeom>
          <a:noFill/>
          <a:ln w="9525">
            <a:noFill/>
            <a:miter lim="800000"/>
            <a:headEnd/>
            <a:tailEnd/>
          </a:ln>
        </p:spPr>
      </p:pic>
      <p:pic>
        <p:nvPicPr>
          <p:cNvPr id="123906" name="Picture 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021013" y="944563"/>
            <a:ext cx="3322637" cy="4859337"/>
          </a:xfrm>
          <a:prstGeom prst="rect">
            <a:avLst/>
          </a:prstGeom>
          <a:noFill/>
          <a:ln w="9525">
            <a:noFill/>
            <a:miter lim="800000"/>
            <a:headEnd/>
            <a:tailEnd/>
          </a:ln>
        </p:spPr>
      </p:pic>
    </p:spTree>
    <p:extLst>
      <p:ext uri="{BB962C8B-B14F-4D97-AF65-F5344CB8AC3E}">
        <p14:creationId xmlns:p14="http://schemas.microsoft.com/office/powerpoint/2010/main" val="27824307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9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9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34704" y="2431915"/>
            <a:ext cx="3127185" cy="3323987"/>
          </a:xfrm>
          <a:prstGeom prst="rect">
            <a:avLst/>
          </a:prstGeom>
          <a:solidFill>
            <a:srgbClr val="FFEFC4"/>
          </a:solidFill>
        </p:spPr>
        <p:txBody>
          <a:bodyPr wrap="square" rtlCol="0">
            <a:spAutoFit/>
          </a:bodyPr>
          <a:lstStyle/>
          <a:p>
            <a:pPr fontAlgn="base">
              <a:spcBef>
                <a:spcPct val="50000"/>
              </a:spcBef>
              <a:spcAft>
                <a:spcPct val="0"/>
              </a:spcAft>
              <a:buClr>
                <a:srgbClr val="F0AB00"/>
              </a:buClr>
              <a:buSzPct val="80000"/>
            </a:pPr>
            <a:endParaRPr lang="en-US" sz="1400" dirty="0" smtClean="0"/>
          </a:p>
          <a:p>
            <a:pPr fontAlgn="base">
              <a:spcBef>
                <a:spcPct val="50000"/>
              </a:spcBef>
              <a:spcAft>
                <a:spcPct val="0"/>
              </a:spcAft>
              <a:buClr>
                <a:srgbClr val="F0AB00"/>
              </a:buClr>
              <a:buSzPct val="80000"/>
            </a:pPr>
            <a:endParaRPr lang="en-US" sz="1400" dirty="0"/>
          </a:p>
          <a:p>
            <a:pPr fontAlgn="base">
              <a:spcBef>
                <a:spcPct val="50000"/>
              </a:spcBef>
              <a:spcAft>
                <a:spcPct val="0"/>
              </a:spcAft>
              <a:buClr>
                <a:srgbClr val="F0AB00"/>
              </a:buClr>
              <a:buSzPct val="80000"/>
            </a:pPr>
            <a:endParaRPr lang="en-US" sz="1400" dirty="0" smtClean="0"/>
          </a:p>
          <a:p>
            <a:pPr fontAlgn="base">
              <a:spcBef>
                <a:spcPct val="50000"/>
              </a:spcBef>
              <a:spcAft>
                <a:spcPct val="0"/>
              </a:spcAft>
              <a:buClr>
                <a:srgbClr val="F0AB00"/>
              </a:buClr>
              <a:buSzPct val="80000"/>
            </a:pPr>
            <a:endParaRPr lang="en-US" sz="1400" dirty="0"/>
          </a:p>
          <a:p>
            <a:pPr fontAlgn="base">
              <a:spcBef>
                <a:spcPct val="50000"/>
              </a:spcBef>
              <a:spcAft>
                <a:spcPct val="0"/>
              </a:spcAft>
              <a:buClr>
                <a:srgbClr val="F0AB00"/>
              </a:buClr>
              <a:buSzPct val="80000"/>
            </a:pPr>
            <a:endParaRPr lang="en-US" sz="1400" dirty="0" smtClean="0"/>
          </a:p>
          <a:p>
            <a:pPr fontAlgn="base">
              <a:spcBef>
                <a:spcPct val="50000"/>
              </a:spcBef>
              <a:spcAft>
                <a:spcPct val="0"/>
              </a:spcAft>
              <a:buClr>
                <a:srgbClr val="F0AB00"/>
              </a:buClr>
              <a:buSzPct val="80000"/>
            </a:pPr>
            <a:endParaRPr lang="en-US" sz="1400" dirty="0"/>
          </a:p>
          <a:p>
            <a:pPr fontAlgn="base">
              <a:spcBef>
                <a:spcPct val="50000"/>
              </a:spcBef>
              <a:spcAft>
                <a:spcPct val="0"/>
              </a:spcAft>
              <a:buClr>
                <a:srgbClr val="F0AB00"/>
              </a:buClr>
              <a:buSzPct val="80000"/>
            </a:pPr>
            <a:endParaRPr lang="en-US" sz="1400" dirty="0" smtClean="0"/>
          </a:p>
          <a:p>
            <a:pPr fontAlgn="base">
              <a:spcBef>
                <a:spcPct val="50000"/>
              </a:spcBef>
              <a:spcAft>
                <a:spcPct val="0"/>
              </a:spcAft>
              <a:buClr>
                <a:srgbClr val="F0AB00"/>
              </a:buClr>
              <a:buSzPct val="80000"/>
            </a:pPr>
            <a:endParaRPr lang="en-US" sz="1400" dirty="0"/>
          </a:p>
          <a:p>
            <a:pPr fontAlgn="base">
              <a:spcBef>
                <a:spcPct val="50000"/>
              </a:spcBef>
              <a:spcAft>
                <a:spcPct val="0"/>
              </a:spcAft>
              <a:buClr>
                <a:srgbClr val="F0AB00"/>
              </a:buClr>
              <a:buSzPct val="80000"/>
            </a:pPr>
            <a:r>
              <a:rPr lang="en-US" sz="1400" dirty="0" smtClean="0"/>
              <a:t>Multiples </a:t>
            </a:r>
            <a:r>
              <a:rPr lang="en-US" sz="1400" dirty="0" err="1" smtClean="0"/>
              <a:t>instancias</a:t>
            </a:r>
            <a:r>
              <a:rPr lang="en-US" sz="1400" dirty="0" smtClean="0"/>
              <a:t> (2 a </a:t>
            </a:r>
            <a:r>
              <a:rPr lang="en-US" sz="1400" dirty="0"/>
              <a:t>n) </a:t>
            </a:r>
            <a:r>
              <a:rPr lang="en-US" sz="1400" dirty="0" err="1" smtClean="0"/>
              <a:t>debido</a:t>
            </a:r>
            <a:r>
              <a:rPr lang="en-US" sz="1400" dirty="0" smtClean="0"/>
              <a:t> a </a:t>
            </a:r>
            <a:r>
              <a:rPr lang="en-US" sz="1400" dirty="0" err="1" smtClean="0"/>
              <a:t>necesidades</a:t>
            </a:r>
            <a:r>
              <a:rPr lang="en-US" sz="1400" dirty="0" smtClean="0"/>
              <a:t> de </a:t>
            </a:r>
            <a:r>
              <a:rPr lang="en-US" sz="1400" dirty="0" err="1" smtClean="0"/>
              <a:t>negocio</a:t>
            </a:r>
            <a:r>
              <a:rPr lang="en-US" sz="1400" dirty="0" smtClean="0"/>
              <a:t> </a:t>
            </a:r>
            <a:r>
              <a:rPr lang="en-US" sz="1400" dirty="0"/>
              <a:t>/ </a:t>
            </a:r>
            <a:r>
              <a:rPr lang="en-US" sz="1400" dirty="0" err="1" smtClean="0"/>
              <a:t>estructura</a:t>
            </a:r>
            <a:r>
              <a:rPr lang="en-US" sz="1400" dirty="0" smtClean="0"/>
              <a:t> de la </a:t>
            </a:r>
            <a:r>
              <a:rPr lang="en-US" sz="1400" dirty="0" err="1" smtClean="0"/>
              <a:t>compañia</a:t>
            </a:r>
            <a:r>
              <a:rPr lang="en-US" sz="1400" dirty="0" smtClean="0"/>
              <a:t> </a:t>
            </a:r>
            <a:r>
              <a:rPr lang="en-US" sz="1400" dirty="0"/>
              <a:t>/ </a:t>
            </a:r>
            <a:r>
              <a:rPr lang="en-US" sz="1400" dirty="0" err="1" smtClean="0"/>
              <a:t>avance</a:t>
            </a:r>
            <a:r>
              <a:rPr lang="en-US" sz="1400" dirty="0" smtClean="0"/>
              <a:t> de </a:t>
            </a:r>
            <a:r>
              <a:rPr lang="en-US" sz="1400" dirty="0" err="1" smtClean="0"/>
              <a:t>proyecto</a:t>
            </a:r>
            <a:r>
              <a:rPr lang="en-US" sz="1400" dirty="0" smtClean="0"/>
              <a:t> </a:t>
            </a:r>
            <a:endParaRPr lang="en-US" sz="1400" kern="0" dirty="0" smtClean="0">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s-CO" dirty="0" smtClean="0"/>
              <a:t>Estrategia de Instancias</a:t>
            </a:r>
            <a:endParaRPr lang="en-US" sz="16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04" y="2548656"/>
            <a:ext cx="2743200" cy="1992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359" y="2907969"/>
            <a:ext cx="2743200" cy="1269076"/>
          </a:xfrm>
          <a:prstGeom prst="rect">
            <a:avLst/>
          </a:prstGeom>
          <a:noFill/>
          <a:ln w="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413" y="2568097"/>
            <a:ext cx="2292609" cy="1929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Left-Right Arrow 3"/>
          <p:cNvSpPr/>
          <p:nvPr/>
        </p:nvSpPr>
        <p:spPr bwMode="gray">
          <a:xfrm>
            <a:off x="327304" y="1741251"/>
            <a:ext cx="8526717" cy="797684"/>
          </a:xfrm>
          <a:prstGeom prst="lef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s-CO" sz="1200" b="0" i="0" u="none" strike="noStrike" kern="0" cap="none" spc="0" normalizeH="0" baseline="0" noProof="0" dirty="0" smtClean="0">
                <a:ln>
                  <a:noFill/>
                </a:ln>
                <a:effectLst/>
                <a:uLnTx/>
                <a:uFillTx/>
                <a:ea typeface="Arial Unicode MS" pitchFamily="34" charset="-128"/>
                <a:cs typeface="Arial Unicode MS" pitchFamily="34" charset="-128"/>
              </a:rPr>
              <a:t>La</a:t>
            </a:r>
            <a:r>
              <a:rPr kumimoji="0" lang="es-CO" sz="1200" b="0" i="0" u="none" strike="noStrike" kern="0" cap="none" spc="0" normalizeH="0" noProof="0" dirty="0" smtClean="0">
                <a:ln>
                  <a:noFill/>
                </a:ln>
                <a:effectLst/>
                <a:uLnTx/>
                <a:uFillTx/>
                <a:ea typeface="Arial Unicode MS" pitchFamily="34" charset="-128"/>
                <a:cs typeface="Arial Unicode MS" pitchFamily="34" charset="-128"/>
              </a:rPr>
              <a:t> estrategia de instancias define cuantas instancias productivas serán usadas para desplegar SAP; la posición sobre la transición entre múltiples instancias y una única instancia global</a:t>
            </a:r>
            <a:endParaRPr kumimoji="0" lang="en-US" sz="12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5" name="TextBox 4"/>
          <p:cNvSpPr txBox="1"/>
          <p:nvPr/>
        </p:nvSpPr>
        <p:spPr>
          <a:xfrm>
            <a:off x="729576" y="1566313"/>
            <a:ext cx="1838965" cy="369332"/>
          </a:xfrm>
          <a:prstGeom prst="rect">
            <a:avLst/>
          </a:prstGeom>
          <a:noFill/>
        </p:spPr>
        <p:txBody>
          <a:bodyPr wrap="none" rtlCol="0">
            <a:spAutoFit/>
          </a:bodyPr>
          <a:lstStyle/>
          <a:p>
            <a:pPr fontAlgn="base">
              <a:spcBef>
                <a:spcPct val="50000"/>
              </a:spcBef>
              <a:spcAft>
                <a:spcPct val="0"/>
              </a:spcAft>
              <a:buClr>
                <a:srgbClr val="F0AB00"/>
              </a:buClr>
              <a:buSzPct val="80000"/>
            </a:pPr>
            <a:r>
              <a:rPr lang="es-CO" sz="1800" kern="0" dirty="0" smtClean="0">
                <a:ea typeface="Arial Unicode MS" pitchFamily="34" charset="-128"/>
                <a:cs typeface="Arial Unicode MS" pitchFamily="34" charset="-128"/>
              </a:rPr>
              <a:t>Descentralizado</a:t>
            </a:r>
            <a:endParaRPr lang="en-US" sz="1800" kern="0" dirty="0" smtClean="0">
              <a:ea typeface="Arial Unicode MS" pitchFamily="34" charset="-128"/>
              <a:cs typeface="Arial Unicode MS" pitchFamily="34" charset="-128"/>
            </a:endParaRPr>
          </a:p>
        </p:txBody>
      </p:sp>
      <p:sp>
        <p:nvSpPr>
          <p:cNvPr id="12" name="TextBox 11"/>
          <p:cNvSpPr txBox="1"/>
          <p:nvPr/>
        </p:nvSpPr>
        <p:spPr>
          <a:xfrm>
            <a:off x="6961774" y="1566313"/>
            <a:ext cx="1479892" cy="369332"/>
          </a:xfrm>
          <a:prstGeom prst="rect">
            <a:avLst/>
          </a:prstGeom>
          <a:noFill/>
        </p:spPr>
        <p:txBody>
          <a:bodyPr wrap="none" rtlCol="0">
            <a:spAutoFit/>
          </a:bodyPr>
          <a:lstStyle/>
          <a:p>
            <a:pPr fontAlgn="base">
              <a:spcBef>
                <a:spcPct val="50000"/>
              </a:spcBef>
              <a:spcAft>
                <a:spcPct val="0"/>
              </a:spcAft>
              <a:buClr>
                <a:srgbClr val="F0AB00"/>
              </a:buClr>
              <a:buSzPct val="80000"/>
            </a:pPr>
            <a:r>
              <a:rPr lang="es-CO" sz="1800" kern="0" dirty="0" smtClean="0">
                <a:ea typeface="Arial Unicode MS" pitchFamily="34" charset="-128"/>
                <a:cs typeface="Arial Unicode MS" pitchFamily="34" charset="-128"/>
              </a:rPr>
              <a:t>Centralizado</a:t>
            </a:r>
            <a:endParaRPr lang="en-US" sz="1800" kern="0" dirty="0" smtClean="0">
              <a:ea typeface="Arial Unicode MS" pitchFamily="34" charset="-128"/>
              <a:cs typeface="Arial Unicode MS" pitchFamily="34" charset="-128"/>
            </a:endParaRPr>
          </a:p>
        </p:txBody>
      </p:sp>
      <p:sp>
        <p:nvSpPr>
          <p:cNvPr id="10" name="TextBox 9"/>
          <p:cNvSpPr txBox="1"/>
          <p:nvPr/>
        </p:nvSpPr>
        <p:spPr>
          <a:xfrm>
            <a:off x="415716" y="2431915"/>
            <a:ext cx="2818987" cy="3323987"/>
          </a:xfrm>
          <a:prstGeom prst="rect">
            <a:avLst/>
          </a:prstGeom>
          <a:noFill/>
        </p:spPr>
        <p:txBody>
          <a:bodyPr wrap="square" rtlCol="0">
            <a:spAutoFit/>
          </a:bodyPr>
          <a:lstStyle/>
          <a:p>
            <a:pPr fontAlgn="base">
              <a:spcBef>
                <a:spcPct val="50000"/>
              </a:spcBef>
              <a:spcAft>
                <a:spcPct val="0"/>
              </a:spcAft>
              <a:buClr>
                <a:srgbClr val="F0AB00"/>
              </a:buClr>
              <a:buSzPct val="80000"/>
            </a:pPr>
            <a:endParaRPr lang="en-US" sz="1400" dirty="0" smtClean="0"/>
          </a:p>
          <a:p>
            <a:pPr fontAlgn="base">
              <a:spcBef>
                <a:spcPct val="50000"/>
              </a:spcBef>
              <a:spcAft>
                <a:spcPct val="0"/>
              </a:spcAft>
              <a:buClr>
                <a:srgbClr val="F0AB00"/>
              </a:buClr>
              <a:buSzPct val="80000"/>
            </a:pPr>
            <a:endParaRPr lang="en-US" sz="1400" dirty="0"/>
          </a:p>
          <a:p>
            <a:pPr fontAlgn="base">
              <a:spcBef>
                <a:spcPct val="50000"/>
              </a:spcBef>
              <a:spcAft>
                <a:spcPct val="0"/>
              </a:spcAft>
              <a:buClr>
                <a:srgbClr val="F0AB00"/>
              </a:buClr>
              <a:buSzPct val="80000"/>
            </a:pPr>
            <a:endParaRPr lang="en-US" sz="1400" dirty="0" smtClean="0"/>
          </a:p>
          <a:p>
            <a:pPr fontAlgn="base">
              <a:spcBef>
                <a:spcPct val="50000"/>
              </a:spcBef>
              <a:spcAft>
                <a:spcPct val="0"/>
              </a:spcAft>
              <a:buClr>
                <a:srgbClr val="F0AB00"/>
              </a:buClr>
              <a:buSzPct val="80000"/>
            </a:pPr>
            <a:endParaRPr lang="en-US" sz="1400" dirty="0"/>
          </a:p>
          <a:p>
            <a:pPr fontAlgn="base">
              <a:spcBef>
                <a:spcPct val="50000"/>
              </a:spcBef>
              <a:spcAft>
                <a:spcPct val="0"/>
              </a:spcAft>
              <a:buClr>
                <a:srgbClr val="F0AB00"/>
              </a:buClr>
              <a:buSzPct val="80000"/>
            </a:pPr>
            <a:endParaRPr lang="en-US" sz="1400" dirty="0" smtClean="0"/>
          </a:p>
          <a:p>
            <a:pPr fontAlgn="base">
              <a:spcBef>
                <a:spcPct val="50000"/>
              </a:spcBef>
              <a:spcAft>
                <a:spcPct val="0"/>
              </a:spcAft>
              <a:buClr>
                <a:srgbClr val="F0AB00"/>
              </a:buClr>
              <a:buSzPct val="80000"/>
            </a:pPr>
            <a:endParaRPr lang="en-US" sz="1400" dirty="0"/>
          </a:p>
          <a:p>
            <a:pPr fontAlgn="base">
              <a:spcBef>
                <a:spcPct val="50000"/>
              </a:spcBef>
              <a:spcAft>
                <a:spcPct val="0"/>
              </a:spcAft>
              <a:buClr>
                <a:srgbClr val="F0AB00"/>
              </a:buClr>
              <a:buSzPct val="80000"/>
            </a:pPr>
            <a:endParaRPr lang="en-US" sz="1400" dirty="0" smtClean="0"/>
          </a:p>
          <a:p>
            <a:pPr fontAlgn="base">
              <a:spcBef>
                <a:spcPct val="50000"/>
              </a:spcBef>
              <a:spcAft>
                <a:spcPct val="0"/>
              </a:spcAft>
              <a:buClr>
                <a:srgbClr val="F0AB00"/>
              </a:buClr>
              <a:buSzPct val="80000"/>
            </a:pPr>
            <a:endParaRPr lang="en-US" sz="1400" dirty="0"/>
          </a:p>
          <a:p>
            <a:pPr fontAlgn="base">
              <a:spcBef>
                <a:spcPct val="50000"/>
              </a:spcBef>
              <a:spcAft>
                <a:spcPct val="0"/>
              </a:spcAft>
              <a:buClr>
                <a:srgbClr val="F0AB00"/>
              </a:buClr>
              <a:buSzPct val="80000"/>
            </a:pPr>
            <a:r>
              <a:rPr lang="en-US" sz="1400" dirty="0" err="1" smtClean="0"/>
              <a:t>Cada</a:t>
            </a:r>
            <a:r>
              <a:rPr lang="en-US" sz="1400" dirty="0" smtClean="0"/>
              <a:t> </a:t>
            </a:r>
            <a:r>
              <a:rPr lang="en-US" sz="1400" dirty="0" err="1" smtClean="0"/>
              <a:t>proyecto</a:t>
            </a:r>
            <a:r>
              <a:rPr lang="en-US" sz="1400" dirty="0" smtClean="0"/>
              <a:t> / </a:t>
            </a:r>
            <a:r>
              <a:rPr lang="en-US" sz="1400" dirty="0" err="1" smtClean="0"/>
              <a:t>función</a:t>
            </a:r>
            <a:r>
              <a:rPr lang="en-US" sz="1400" dirty="0" smtClean="0"/>
              <a:t> / </a:t>
            </a:r>
            <a:r>
              <a:rPr lang="en-US" sz="1400" dirty="0" err="1" smtClean="0"/>
              <a:t>unidad</a:t>
            </a:r>
            <a:r>
              <a:rPr lang="en-US" sz="1400" dirty="0" smtClean="0"/>
              <a:t> de </a:t>
            </a:r>
            <a:r>
              <a:rPr lang="en-US" sz="1400" dirty="0" err="1" smtClean="0"/>
              <a:t>negocio</a:t>
            </a:r>
            <a:r>
              <a:rPr lang="en-US" sz="1400" dirty="0" smtClean="0"/>
              <a:t> opera </a:t>
            </a:r>
            <a:r>
              <a:rPr lang="en-US" sz="1400" dirty="0" err="1" smtClean="0"/>
              <a:t>su</a:t>
            </a:r>
            <a:r>
              <a:rPr lang="en-US" sz="1400" dirty="0" smtClean="0"/>
              <a:t> </a:t>
            </a:r>
            <a:r>
              <a:rPr lang="en-US" sz="1400" dirty="0" err="1" smtClean="0"/>
              <a:t>propia</a:t>
            </a:r>
            <a:r>
              <a:rPr lang="en-US" sz="1400" dirty="0" smtClean="0"/>
              <a:t> </a:t>
            </a:r>
            <a:r>
              <a:rPr lang="en-US" sz="1400" dirty="0" err="1" smtClean="0"/>
              <a:t>instancia</a:t>
            </a:r>
            <a:r>
              <a:rPr lang="en-US" sz="1400" dirty="0" smtClean="0"/>
              <a:t> SAP</a:t>
            </a:r>
            <a:endParaRPr lang="en-US" sz="1400" kern="0" dirty="0" smtClean="0">
              <a:ea typeface="Arial Unicode MS" pitchFamily="34" charset="-128"/>
              <a:cs typeface="Arial Unicode MS" pitchFamily="34" charset="-128"/>
            </a:endParaRPr>
          </a:p>
        </p:txBody>
      </p:sp>
      <p:sp>
        <p:nvSpPr>
          <p:cNvPr id="11" name="TextBox 10"/>
          <p:cNvSpPr txBox="1"/>
          <p:nvPr/>
        </p:nvSpPr>
        <p:spPr>
          <a:xfrm>
            <a:off x="6361889" y="2431915"/>
            <a:ext cx="2782111" cy="3323987"/>
          </a:xfrm>
          <a:prstGeom prst="rect">
            <a:avLst/>
          </a:prstGeom>
          <a:noFill/>
        </p:spPr>
        <p:txBody>
          <a:bodyPr wrap="square" rtlCol="0">
            <a:spAutoFit/>
          </a:bodyPr>
          <a:lstStyle/>
          <a:p>
            <a:pPr fontAlgn="base">
              <a:spcBef>
                <a:spcPct val="50000"/>
              </a:spcBef>
              <a:spcAft>
                <a:spcPct val="0"/>
              </a:spcAft>
              <a:buClr>
                <a:srgbClr val="F0AB00"/>
              </a:buClr>
              <a:buSzPct val="80000"/>
            </a:pPr>
            <a:endParaRPr lang="en-US" sz="1400" dirty="0" smtClean="0"/>
          </a:p>
          <a:p>
            <a:pPr fontAlgn="base">
              <a:spcBef>
                <a:spcPct val="50000"/>
              </a:spcBef>
              <a:spcAft>
                <a:spcPct val="0"/>
              </a:spcAft>
              <a:buClr>
                <a:srgbClr val="F0AB00"/>
              </a:buClr>
              <a:buSzPct val="80000"/>
            </a:pPr>
            <a:endParaRPr lang="en-US" sz="1400" dirty="0"/>
          </a:p>
          <a:p>
            <a:pPr fontAlgn="base">
              <a:spcBef>
                <a:spcPct val="50000"/>
              </a:spcBef>
              <a:spcAft>
                <a:spcPct val="0"/>
              </a:spcAft>
              <a:buClr>
                <a:srgbClr val="F0AB00"/>
              </a:buClr>
              <a:buSzPct val="80000"/>
            </a:pPr>
            <a:endParaRPr lang="en-US" sz="1400" dirty="0" smtClean="0"/>
          </a:p>
          <a:p>
            <a:pPr fontAlgn="base">
              <a:spcBef>
                <a:spcPct val="50000"/>
              </a:spcBef>
              <a:spcAft>
                <a:spcPct val="0"/>
              </a:spcAft>
              <a:buClr>
                <a:srgbClr val="F0AB00"/>
              </a:buClr>
              <a:buSzPct val="80000"/>
            </a:pPr>
            <a:endParaRPr lang="en-US" sz="1400" dirty="0"/>
          </a:p>
          <a:p>
            <a:pPr fontAlgn="base">
              <a:spcBef>
                <a:spcPct val="50000"/>
              </a:spcBef>
              <a:spcAft>
                <a:spcPct val="0"/>
              </a:spcAft>
              <a:buClr>
                <a:srgbClr val="F0AB00"/>
              </a:buClr>
              <a:buSzPct val="80000"/>
            </a:pPr>
            <a:endParaRPr lang="en-US" sz="1400" dirty="0" smtClean="0"/>
          </a:p>
          <a:p>
            <a:pPr fontAlgn="base">
              <a:spcBef>
                <a:spcPct val="50000"/>
              </a:spcBef>
              <a:spcAft>
                <a:spcPct val="0"/>
              </a:spcAft>
              <a:buClr>
                <a:srgbClr val="F0AB00"/>
              </a:buClr>
              <a:buSzPct val="80000"/>
            </a:pPr>
            <a:endParaRPr lang="en-US" sz="1400" dirty="0"/>
          </a:p>
          <a:p>
            <a:pPr fontAlgn="base">
              <a:spcBef>
                <a:spcPct val="50000"/>
              </a:spcBef>
              <a:spcAft>
                <a:spcPct val="0"/>
              </a:spcAft>
              <a:buClr>
                <a:srgbClr val="F0AB00"/>
              </a:buClr>
              <a:buSzPct val="80000"/>
            </a:pPr>
            <a:endParaRPr lang="en-US" sz="1400" dirty="0" smtClean="0"/>
          </a:p>
          <a:p>
            <a:pPr fontAlgn="base">
              <a:spcBef>
                <a:spcPct val="50000"/>
              </a:spcBef>
              <a:spcAft>
                <a:spcPct val="0"/>
              </a:spcAft>
              <a:buClr>
                <a:srgbClr val="F0AB00"/>
              </a:buClr>
              <a:buSzPct val="80000"/>
            </a:pPr>
            <a:endParaRPr lang="en-US" sz="1400" dirty="0"/>
          </a:p>
          <a:p>
            <a:pPr fontAlgn="base">
              <a:spcBef>
                <a:spcPct val="50000"/>
              </a:spcBef>
              <a:spcAft>
                <a:spcPct val="0"/>
              </a:spcAft>
              <a:buClr>
                <a:srgbClr val="F0AB00"/>
              </a:buClr>
              <a:buSzPct val="80000"/>
            </a:pPr>
            <a:r>
              <a:rPr lang="en-US" sz="1400" dirty="0" err="1" smtClean="0"/>
              <a:t>Una</a:t>
            </a:r>
            <a:r>
              <a:rPr lang="en-US" sz="1400" dirty="0" smtClean="0"/>
              <a:t> </a:t>
            </a:r>
            <a:r>
              <a:rPr lang="en-US" sz="1400" dirty="0" err="1" smtClean="0"/>
              <a:t>instancia</a:t>
            </a:r>
            <a:r>
              <a:rPr lang="en-US" sz="1400" dirty="0" smtClean="0"/>
              <a:t> para </a:t>
            </a:r>
            <a:r>
              <a:rPr lang="en-US" sz="1400" dirty="0" err="1" smtClean="0"/>
              <a:t>todos</a:t>
            </a:r>
            <a:r>
              <a:rPr lang="en-US" sz="1400" dirty="0" smtClean="0"/>
              <a:t> los </a:t>
            </a:r>
            <a:r>
              <a:rPr lang="en-US" sz="1400" dirty="0" err="1" smtClean="0"/>
              <a:t>proyectos</a:t>
            </a:r>
            <a:r>
              <a:rPr lang="en-US" sz="1400" dirty="0" smtClean="0"/>
              <a:t> / </a:t>
            </a:r>
            <a:r>
              <a:rPr lang="en-US" sz="1400" dirty="0" err="1" smtClean="0"/>
              <a:t>todas</a:t>
            </a:r>
            <a:r>
              <a:rPr lang="en-US" sz="1400" dirty="0" smtClean="0"/>
              <a:t> </a:t>
            </a:r>
            <a:r>
              <a:rPr lang="en-US" sz="1400" dirty="0" err="1" smtClean="0"/>
              <a:t>las</a:t>
            </a:r>
            <a:r>
              <a:rPr lang="en-US" sz="1400" dirty="0" smtClean="0"/>
              <a:t> </a:t>
            </a:r>
            <a:r>
              <a:rPr lang="en-US" sz="1400" dirty="0" err="1" smtClean="0"/>
              <a:t>unidades</a:t>
            </a:r>
            <a:r>
              <a:rPr lang="en-US" sz="1400" dirty="0" smtClean="0"/>
              <a:t> de </a:t>
            </a:r>
            <a:r>
              <a:rPr lang="en-US" sz="1400" dirty="0" err="1" smtClean="0"/>
              <a:t>negocio</a:t>
            </a:r>
            <a:r>
              <a:rPr lang="en-US" sz="1400" dirty="0" smtClean="0"/>
              <a:t> / </a:t>
            </a:r>
            <a:r>
              <a:rPr lang="en-US" sz="1400" dirty="0" err="1" smtClean="0"/>
              <a:t>todas</a:t>
            </a:r>
            <a:r>
              <a:rPr lang="en-US" sz="1400" dirty="0" smtClean="0"/>
              <a:t> </a:t>
            </a:r>
            <a:r>
              <a:rPr lang="en-US" sz="1400" dirty="0" err="1" smtClean="0"/>
              <a:t>las</a:t>
            </a:r>
            <a:r>
              <a:rPr lang="en-US" sz="1400" dirty="0" smtClean="0"/>
              <a:t> </a:t>
            </a:r>
            <a:r>
              <a:rPr lang="en-US" sz="1400" dirty="0" err="1" smtClean="0"/>
              <a:t>funciones</a:t>
            </a:r>
            <a:endParaRPr lang="en-US" sz="1400"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33325768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I815227\Pictures\People\272404_l_srgb_s_g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904"/>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rot="10800000">
            <a:off x="463007" y="1049308"/>
            <a:ext cx="8171323" cy="20686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p>
        </p:txBody>
      </p:sp>
      <p:sp>
        <p:nvSpPr>
          <p:cNvPr id="7" name="TextBox 6"/>
          <p:cNvSpPr txBox="1"/>
          <p:nvPr/>
        </p:nvSpPr>
        <p:spPr>
          <a:xfrm>
            <a:off x="627903" y="1202923"/>
            <a:ext cx="7481148" cy="584775"/>
          </a:xfrm>
          <a:prstGeom prst="rect">
            <a:avLst/>
          </a:prstGeom>
          <a:noFill/>
        </p:spPr>
        <p:txBody>
          <a:bodyPr wrap="square" rtlCol="0">
            <a:spAutoFit/>
          </a:bodyPr>
          <a:lstStyle/>
          <a:p>
            <a:r>
              <a:rPr lang="es-CO" sz="3200" dirty="0" smtClean="0">
                <a:solidFill>
                  <a:schemeClr val="bg1"/>
                </a:solidFill>
                <a:effectLst>
                  <a:outerShdw blurRad="38100" dist="38100" dir="2700000" algn="tl">
                    <a:srgbClr val="000000">
                      <a:alpha val="43137"/>
                    </a:srgbClr>
                  </a:outerShdw>
                </a:effectLst>
                <a:latin typeface="BentonSans Bold" panose="02000803000000020004" pitchFamily="2" charset="0"/>
              </a:rPr>
              <a:t>SAP HANA</a:t>
            </a:r>
            <a:endParaRPr lang="en-US" sz="3200" dirty="0">
              <a:solidFill>
                <a:schemeClr val="bg1"/>
              </a:solidFill>
              <a:effectLst>
                <a:outerShdw blurRad="38100" dist="38100" dir="2700000" algn="tl">
                  <a:srgbClr val="000000">
                    <a:alpha val="43137"/>
                  </a:srgbClr>
                </a:outerShdw>
              </a:effectLst>
              <a:latin typeface="BentonSans Bold" panose="02000803000000020004" pitchFamily="2"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903" y="2588165"/>
            <a:ext cx="759681" cy="374776"/>
          </a:xfrm>
          <a:prstGeom prst="rect">
            <a:avLst/>
          </a:prstGeom>
        </p:spPr>
      </p:pic>
      <p:sp>
        <p:nvSpPr>
          <p:cNvPr id="9" name="Rectangle 8"/>
          <p:cNvSpPr/>
          <p:nvPr/>
        </p:nvSpPr>
        <p:spPr>
          <a:xfrm>
            <a:off x="774464" y="1787698"/>
            <a:ext cx="588117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6580440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hoax-slayer.com/images/red-alert-burning-driv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1412431"/>
            <a:ext cx="3317379" cy="46708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Tecnología Actual</a:t>
            </a:r>
            <a:endParaRPr lang="es-CO" dirty="0"/>
          </a:p>
        </p:txBody>
      </p:sp>
      <p:pic>
        <p:nvPicPr>
          <p:cNvPr id="1028" name="Picture 4" descr="http://ecx.images-amazon.com/images/I/81qjV8x1uoL._SL1500_.jpg"/>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044095" y="1844231"/>
            <a:ext cx="4876230" cy="4239070"/>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bwMode="gray">
          <a:xfrm>
            <a:off x="419100" y="6083301"/>
            <a:ext cx="3317379" cy="306866"/>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1" i="0" u="none" strike="noStrike" kern="0" cap="none" spc="0" normalizeH="0" baseline="0" noProof="0" dirty="0" smtClean="0">
                <a:ln>
                  <a:noFill/>
                </a:ln>
                <a:effectLst/>
                <a:uLnTx/>
                <a:uFillTx/>
                <a:ea typeface="Arial Unicode MS" pitchFamily="34" charset="-128"/>
                <a:cs typeface="Arial Unicode MS" pitchFamily="34" charset="-128"/>
              </a:rPr>
              <a:t>Lectura: 1ms</a:t>
            </a:r>
            <a:endParaRPr kumimoji="0" lang="es-CO" b="1"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 name="Rounded Rectangle 8"/>
          <p:cNvSpPr/>
          <p:nvPr/>
        </p:nvSpPr>
        <p:spPr bwMode="gray">
          <a:xfrm>
            <a:off x="4823520" y="6082268"/>
            <a:ext cx="3317379" cy="306866"/>
          </a:xfrm>
          <a:prstGeom prst="round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1" i="0" u="none" strike="noStrike" kern="0" cap="none" spc="0" normalizeH="0" baseline="0" noProof="0" dirty="0" smtClean="0">
                <a:ln>
                  <a:noFill/>
                </a:ln>
                <a:effectLst/>
                <a:uLnTx/>
                <a:uFillTx/>
                <a:ea typeface="Arial Unicode MS" pitchFamily="34" charset="-128"/>
                <a:cs typeface="Arial Unicode MS" pitchFamily="34" charset="-128"/>
              </a:rPr>
              <a:t>Lectura: 1ns</a:t>
            </a:r>
            <a:endParaRPr kumimoji="0" lang="es-CO" b="1"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0" name="Rounded Rectangle 9"/>
          <p:cNvSpPr/>
          <p:nvPr/>
        </p:nvSpPr>
        <p:spPr bwMode="gray">
          <a:xfrm rot="20237772">
            <a:off x="3878803" y="3102568"/>
            <a:ext cx="5206812" cy="1014371"/>
          </a:xfrm>
          <a:prstGeom prst="roundRect">
            <a:avLst/>
          </a:prstGeom>
          <a:solidFill>
            <a:srgbClr val="92D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3200" b="1" i="0" u="none" strike="noStrike" kern="0" cap="none" spc="0" normalizeH="0" baseline="0" noProof="0" dirty="0" smtClean="0">
                <a:ln>
                  <a:noFill/>
                </a:ln>
                <a:effectLst/>
                <a:uLnTx/>
                <a:uFillTx/>
                <a:ea typeface="Arial Unicode MS" pitchFamily="34" charset="-128"/>
                <a:cs typeface="Arial Unicode MS" pitchFamily="34" charset="-128"/>
              </a:rPr>
              <a:t>1M de veces más rápida</a:t>
            </a:r>
            <a:endParaRPr kumimoji="0" lang="es-CO" sz="3200" b="1"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93905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Combinación de dos Ingredientes</a:t>
            </a:r>
            <a:endParaRPr lang="es-CO"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853" y="2105215"/>
            <a:ext cx="2238375" cy="2878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a:xfrm>
            <a:off x="4401879" y="2029544"/>
            <a:ext cx="0" cy="3428868"/>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bwMode="gray">
          <a:xfrm>
            <a:off x="684960" y="5119136"/>
            <a:ext cx="3317379" cy="448479"/>
          </a:xfrm>
          <a:prstGeom prst="roundRect">
            <a:avLst/>
          </a:prstGeom>
          <a:solidFill>
            <a:schemeClr val="accent1"/>
          </a:solidFill>
          <a:ln w="6350" algn="ctr">
            <a:noFill/>
            <a:miter lim="800000"/>
            <a:headEnd/>
            <a:tailEnd/>
          </a:ln>
        </p:spPr>
        <p:txBody>
          <a:bodyPr lIns="80244" tIns="64204" rIns="80244" bIns="64204" rtlCol="0" anchor="ctr"/>
          <a:lstStyle/>
          <a:p>
            <a:pPr algn="ctr" defTabSz="815287">
              <a:spcBef>
                <a:spcPct val="50000"/>
              </a:spcBef>
              <a:buClr>
                <a:srgbClr val="F0AB00"/>
              </a:buClr>
              <a:buSzPct val="80000"/>
            </a:pPr>
            <a:r>
              <a:rPr lang="en-US" sz="1599" b="1" kern="0" dirty="0">
                <a:solidFill>
                  <a:srgbClr val="000000"/>
                </a:solidFill>
                <a:ea typeface="Arial Unicode MS" pitchFamily="34" charset="-128"/>
                <a:cs typeface="Arial Unicode MS" pitchFamily="34" charset="-128"/>
              </a:rPr>
              <a:t>In-Memory en                Appliance Certificado </a:t>
            </a:r>
            <a:endParaRPr lang="es-CO" sz="1599" b="1" kern="0" dirty="0">
              <a:solidFill>
                <a:srgbClr val="000000"/>
              </a:solidFill>
              <a:ea typeface="Arial Unicode MS" pitchFamily="34" charset="-128"/>
              <a:cs typeface="Arial Unicode MS" pitchFamily="34" charset="-128"/>
            </a:endParaRPr>
          </a:p>
        </p:txBody>
      </p:sp>
      <p:sp>
        <p:nvSpPr>
          <p:cNvPr id="9" name="Rounded Rectangle 8"/>
          <p:cNvSpPr/>
          <p:nvPr/>
        </p:nvSpPr>
        <p:spPr bwMode="gray">
          <a:xfrm>
            <a:off x="5047808" y="5118362"/>
            <a:ext cx="3317379" cy="448479"/>
          </a:xfrm>
          <a:prstGeom prst="roundRect">
            <a:avLst/>
          </a:prstGeom>
          <a:solidFill>
            <a:schemeClr val="accent1"/>
          </a:solidFill>
          <a:ln w="6350" algn="ctr">
            <a:noFill/>
            <a:miter lim="800000"/>
            <a:headEnd/>
            <a:tailEnd/>
          </a:ln>
        </p:spPr>
        <p:txBody>
          <a:bodyPr lIns="80244" tIns="64204" rIns="80244" bIns="64204" rtlCol="0" anchor="ctr"/>
          <a:lstStyle/>
          <a:p>
            <a:pPr algn="ctr" defTabSz="815287">
              <a:spcBef>
                <a:spcPct val="50000"/>
              </a:spcBef>
              <a:buClr>
                <a:srgbClr val="F0AB00"/>
              </a:buClr>
              <a:buSzPct val="80000"/>
            </a:pPr>
            <a:r>
              <a:rPr lang="en-US" sz="1599" b="1" kern="0" dirty="0">
                <a:solidFill>
                  <a:srgbClr val="000000"/>
                </a:solidFill>
                <a:ea typeface="Arial Unicode MS" pitchFamily="34" charset="-128"/>
                <a:cs typeface="Arial Unicode MS" pitchFamily="34" charset="-128"/>
              </a:rPr>
              <a:t>Almacenamiento Columnar</a:t>
            </a:r>
            <a:endParaRPr lang="es-CO" sz="1599" b="1" kern="0" dirty="0">
              <a:solidFill>
                <a:srgbClr val="000000"/>
              </a:solidFill>
              <a:ea typeface="Arial Unicode MS" pitchFamily="34" charset="-128"/>
              <a:cs typeface="Arial Unicode MS" pitchFamily="34" charset="-128"/>
            </a:endParaRPr>
          </a:p>
        </p:txBody>
      </p:sp>
      <p:sp>
        <p:nvSpPr>
          <p:cNvPr id="10" name="AutoShape 121"/>
          <p:cNvSpPr>
            <a:spLocks noChangeArrowheads="1"/>
          </p:cNvSpPr>
          <p:nvPr/>
        </p:nvSpPr>
        <p:spPr bwMode="auto">
          <a:xfrm>
            <a:off x="5871887" y="2696516"/>
            <a:ext cx="1669311" cy="1244851"/>
          </a:xfrm>
          <a:prstGeom prst="roundRect">
            <a:avLst>
              <a:gd name="adj" fmla="val 0"/>
            </a:avLst>
          </a:prstGeom>
          <a:solidFill>
            <a:schemeClr val="accent1"/>
          </a:solidFill>
          <a:ln w="9525" algn="ctr">
            <a:noFill/>
            <a:round/>
            <a:headEnd/>
            <a:tailEnd/>
          </a:ln>
          <a:effectLst/>
        </p:spPr>
        <p:txBody>
          <a:bodyPr lIns="81530" tIns="81530" rIns="81530" bIns="81530" anchor="ctr"/>
          <a:lstStyle/>
          <a:p>
            <a:pPr algn="ctr" defTabSz="815287">
              <a:lnSpc>
                <a:spcPts val="1285"/>
              </a:lnSpc>
              <a:defRPr/>
            </a:pPr>
            <a:endParaRPr lang="en-US" sz="1250" b="1">
              <a:solidFill>
                <a:srgbClr val="000000"/>
              </a:solidFill>
              <a:latin typeface="Arial" charset="0"/>
            </a:endParaRPr>
          </a:p>
        </p:txBody>
      </p:sp>
      <p:sp>
        <p:nvSpPr>
          <p:cNvPr id="13" name="Rectangle 12"/>
          <p:cNvSpPr/>
          <p:nvPr/>
        </p:nvSpPr>
        <p:spPr bwMode="auto">
          <a:xfrm>
            <a:off x="6509401" y="3544659"/>
            <a:ext cx="78201" cy="298449"/>
          </a:xfrm>
          <a:prstGeom prst="rect">
            <a:avLst/>
          </a:prstGeom>
          <a:solidFill>
            <a:schemeClr val="bg1"/>
          </a:solidFill>
          <a:ln w="6350" algn="ctr">
            <a:noFill/>
            <a:round/>
            <a:headEnd/>
            <a:tailEnd/>
          </a:ln>
          <a:effectLst/>
        </p:spPr>
        <p:txBody>
          <a:bodyPr lIns="81530" tIns="81530" rIns="81530" bIns="81530" anchor="ctr"/>
          <a:lstStyle/>
          <a:p>
            <a:pPr defTabSz="833688">
              <a:defRPr/>
            </a:pPr>
            <a:endParaRPr lang="en-US" sz="1000" b="1">
              <a:solidFill>
                <a:srgbClr val="000000"/>
              </a:solidFill>
              <a:latin typeface="Arial" charset="0"/>
            </a:endParaRPr>
          </a:p>
        </p:txBody>
      </p:sp>
      <p:sp>
        <p:nvSpPr>
          <p:cNvPr id="14" name="Rectangle 13"/>
          <p:cNvSpPr/>
          <p:nvPr/>
        </p:nvSpPr>
        <p:spPr bwMode="auto">
          <a:xfrm>
            <a:off x="6599008" y="3544624"/>
            <a:ext cx="78202" cy="182386"/>
          </a:xfrm>
          <a:prstGeom prst="rect">
            <a:avLst/>
          </a:prstGeom>
          <a:solidFill>
            <a:schemeClr val="bg1"/>
          </a:solidFill>
          <a:ln w="6350" algn="ctr">
            <a:noFill/>
            <a:round/>
            <a:headEnd/>
            <a:tailEnd/>
          </a:ln>
          <a:effectLst/>
        </p:spPr>
        <p:txBody>
          <a:bodyPr lIns="81530" tIns="81530" rIns="81530" bIns="81530" anchor="ctr"/>
          <a:lstStyle/>
          <a:p>
            <a:pPr defTabSz="833688">
              <a:defRPr/>
            </a:pPr>
            <a:endParaRPr lang="en-US" sz="1000" b="1">
              <a:solidFill>
                <a:srgbClr val="000000"/>
              </a:solidFill>
              <a:latin typeface="Arial" charset="0"/>
            </a:endParaRPr>
          </a:p>
        </p:txBody>
      </p:sp>
      <p:sp>
        <p:nvSpPr>
          <p:cNvPr id="15" name="Rectangle 14"/>
          <p:cNvSpPr/>
          <p:nvPr/>
        </p:nvSpPr>
        <p:spPr bwMode="auto">
          <a:xfrm>
            <a:off x="6688662" y="3544659"/>
            <a:ext cx="78201" cy="331609"/>
          </a:xfrm>
          <a:prstGeom prst="rect">
            <a:avLst/>
          </a:prstGeom>
          <a:solidFill>
            <a:schemeClr val="bg1"/>
          </a:solidFill>
          <a:ln w="6350" algn="ctr">
            <a:noFill/>
            <a:round/>
            <a:headEnd/>
            <a:tailEnd/>
          </a:ln>
          <a:effectLst/>
        </p:spPr>
        <p:txBody>
          <a:bodyPr lIns="81530" tIns="81530" rIns="81530" bIns="81530" anchor="ctr"/>
          <a:lstStyle/>
          <a:p>
            <a:pPr defTabSz="833688">
              <a:defRPr/>
            </a:pPr>
            <a:endParaRPr lang="en-US" sz="1000" b="1">
              <a:solidFill>
                <a:srgbClr val="000000"/>
              </a:solidFill>
              <a:latin typeface="Arial" charset="0"/>
            </a:endParaRPr>
          </a:p>
        </p:txBody>
      </p:sp>
      <p:sp>
        <p:nvSpPr>
          <p:cNvPr id="16" name="Rectangle 15"/>
          <p:cNvSpPr/>
          <p:nvPr/>
        </p:nvSpPr>
        <p:spPr bwMode="auto">
          <a:xfrm>
            <a:off x="6778314" y="3544659"/>
            <a:ext cx="78201" cy="298449"/>
          </a:xfrm>
          <a:prstGeom prst="rect">
            <a:avLst/>
          </a:prstGeom>
          <a:solidFill>
            <a:schemeClr val="bg1"/>
          </a:solidFill>
          <a:ln w="6350" algn="ctr">
            <a:noFill/>
            <a:round/>
            <a:headEnd/>
            <a:tailEnd/>
          </a:ln>
          <a:effectLst/>
        </p:spPr>
        <p:txBody>
          <a:bodyPr lIns="81530" tIns="81530" rIns="81530" bIns="81530" anchor="ctr"/>
          <a:lstStyle/>
          <a:p>
            <a:pPr defTabSz="833688">
              <a:defRPr/>
            </a:pPr>
            <a:endParaRPr lang="en-US" sz="1000" b="1">
              <a:solidFill>
                <a:srgbClr val="000000"/>
              </a:solidFill>
              <a:latin typeface="Arial" charset="0"/>
            </a:endParaRPr>
          </a:p>
        </p:txBody>
      </p:sp>
      <p:sp>
        <p:nvSpPr>
          <p:cNvPr id="18" name="Rectangle 17"/>
          <p:cNvSpPr/>
          <p:nvPr/>
        </p:nvSpPr>
        <p:spPr bwMode="auto">
          <a:xfrm rot="5400000">
            <a:off x="6650200" y="2722413"/>
            <a:ext cx="58385" cy="515698"/>
          </a:xfrm>
          <a:prstGeom prst="rect">
            <a:avLst/>
          </a:prstGeom>
          <a:solidFill>
            <a:schemeClr val="bg1"/>
          </a:solidFill>
          <a:ln w="6350" algn="ctr">
            <a:noFill/>
            <a:round/>
            <a:headEnd/>
            <a:tailEnd/>
          </a:ln>
          <a:effectLst/>
        </p:spPr>
        <p:txBody>
          <a:bodyPr lIns="81530" tIns="81530" rIns="81530" bIns="81530" anchor="ctr"/>
          <a:lstStyle/>
          <a:p>
            <a:pPr defTabSz="833688">
              <a:defRPr/>
            </a:pPr>
            <a:endParaRPr lang="en-US" sz="1000" b="1">
              <a:solidFill>
                <a:srgbClr val="000000"/>
              </a:solidFill>
              <a:latin typeface="Arial" charset="0"/>
            </a:endParaRPr>
          </a:p>
        </p:txBody>
      </p:sp>
      <p:sp>
        <p:nvSpPr>
          <p:cNvPr id="19" name="Rectangle 18"/>
          <p:cNvSpPr/>
          <p:nvPr/>
        </p:nvSpPr>
        <p:spPr bwMode="auto">
          <a:xfrm rot="5400000">
            <a:off x="6654021" y="2786732"/>
            <a:ext cx="50743" cy="515698"/>
          </a:xfrm>
          <a:prstGeom prst="rect">
            <a:avLst/>
          </a:prstGeom>
          <a:solidFill>
            <a:schemeClr val="bg1"/>
          </a:solidFill>
          <a:ln w="6350" algn="ctr">
            <a:noFill/>
            <a:round/>
            <a:headEnd/>
            <a:tailEnd/>
          </a:ln>
          <a:effectLst/>
        </p:spPr>
        <p:txBody>
          <a:bodyPr lIns="81530" tIns="81530" rIns="81530" bIns="81530" anchor="ctr"/>
          <a:lstStyle/>
          <a:p>
            <a:pPr defTabSz="833688">
              <a:defRPr/>
            </a:pPr>
            <a:endParaRPr lang="en-US" sz="1000" b="1">
              <a:solidFill>
                <a:srgbClr val="000000"/>
              </a:solidFill>
              <a:latin typeface="Arial" charset="0"/>
            </a:endParaRPr>
          </a:p>
        </p:txBody>
      </p:sp>
      <p:sp>
        <p:nvSpPr>
          <p:cNvPr id="20" name="Rectangle 19"/>
          <p:cNvSpPr/>
          <p:nvPr/>
        </p:nvSpPr>
        <p:spPr bwMode="auto">
          <a:xfrm rot="5400000">
            <a:off x="6650200" y="2654273"/>
            <a:ext cx="58385" cy="515698"/>
          </a:xfrm>
          <a:prstGeom prst="rect">
            <a:avLst/>
          </a:prstGeom>
          <a:solidFill>
            <a:schemeClr val="bg1"/>
          </a:solidFill>
          <a:ln w="6350" algn="ctr">
            <a:noFill/>
            <a:round/>
            <a:headEnd/>
            <a:tailEnd/>
          </a:ln>
          <a:effectLst/>
        </p:spPr>
        <p:txBody>
          <a:bodyPr lIns="81530" tIns="81530" rIns="81530" bIns="81530" anchor="ctr"/>
          <a:lstStyle/>
          <a:p>
            <a:pPr defTabSz="833688">
              <a:defRPr/>
            </a:pPr>
            <a:endParaRPr lang="en-US" sz="1000" b="1">
              <a:solidFill>
                <a:srgbClr val="000000"/>
              </a:solidFill>
              <a:latin typeface="Arial" charset="0"/>
            </a:endParaRPr>
          </a:p>
        </p:txBody>
      </p:sp>
      <p:sp>
        <p:nvSpPr>
          <p:cNvPr id="21" name="Rectangle 20"/>
          <p:cNvSpPr/>
          <p:nvPr/>
        </p:nvSpPr>
        <p:spPr bwMode="auto">
          <a:xfrm rot="5400000">
            <a:off x="6654021" y="2847231"/>
            <a:ext cx="50743" cy="515698"/>
          </a:xfrm>
          <a:prstGeom prst="rect">
            <a:avLst/>
          </a:prstGeom>
          <a:solidFill>
            <a:schemeClr val="bg1"/>
          </a:solidFill>
          <a:ln w="6350" algn="ctr">
            <a:noFill/>
            <a:round/>
            <a:headEnd/>
            <a:tailEnd/>
          </a:ln>
          <a:effectLst/>
        </p:spPr>
        <p:txBody>
          <a:bodyPr lIns="81530" tIns="81530" rIns="81530" bIns="81530" anchor="ctr"/>
          <a:lstStyle/>
          <a:p>
            <a:pPr defTabSz="833688">
              <a:defRPr/>
            </a:pPr>
            <a:endParaRPr lang="en-US" sz="1000" b="1">
              <a:solidFill>
                <a:srgbClr val="000000"/>
              </a:solidFill>
              <a:latin typeface="Arial" charset="0"/>
            </a:endParaRPr>
          </a:p>
        </p:txBody>
      </p:sp>
      <p:sp>
        <p:nvSpPr>
          <p:cNvPr id="6" name="Down Arrow 5"/>
          <p:cNvSpPr/>
          <p:nvPr/>
        </p:nvSpPr>
        <p:spPr bwMode="gray">
          <a:xfrm>
            <a:off x="6548455" y="3193798"/>
            <a:ext cx="308060" cy="279094"/>
          </a:xfrm>
          <a:prstGeom prst="downArrow">
            <a:avLst/>
          </a:prstGeom>
          <a:solidFill>
            <a:schemeClr val="tx2">
              <a:lumMod val="60000"/>
              <a:lumOff val="40000"/>
            </a:schemeClr>
          </a:solidFill>
          <a:ln w="6350" algn="ctr">
            <a:noFill/>
            <a:miter lim="800000"/>
            <a:headEnd/>
            <a:tailEnd/>
          </a:ln>
        </p:spPr>
        <p:txBody>
          <a:bodyPr lIns="80244" tIns="64204" rIns="80244" bIns="64204" rtlCol="0" anchor="ctr"/>
          <a:lstStyle/>
          <a:p>
            <a:pPr algn="ctr" defTabSz="815287">
              <a:spcBef>
                <a:spcPct val="50000"/>
              </a:spcBef>
              <a:buClr>
                <a:srgbClr val="F0AB00"/>
              </a:buClr>
              <a:buSzPct val="80000"/>
            </a:pPr>
            <a:endParaRPr lang="es-CO" sz="1599" kern="0" dirty="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31193363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descr="http://ecx.images-amazon.com/images/I/81qjV8x1uoL._SL1500_.jpg"/>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741582" y="2193365"/>
            <a:ext cx="1711321" cy="14877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Bases de datos tradicionales</a:t>
            </a:r>
            <a:br>
              <a:rPr lang="en-US" dirty="0" smtClean="0"/>
            </a:br>
            <a:r>
              <a:rPr lang="en-US" dirty="0" smtClean="0"/>
              <a:t>10 millones de clientes</a:t>
            </a:r>
            <a:endParaRPr lang="es-CO" dirty="0"/>
          </a:p>
        </p:txBody>
      </p:sp>
      <p:pic>
        <p:nvPicPr>
          <p:cNvPr id="3074" name="Picture 2" descr="http://www.harddriverecovery.org/blog/wp-content/uploads/2011/06/seagatedriv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8020" y="4443106"/>
            <a:ext cx="2134942" cy="19470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1802" y="4902815"/>
            <a:ext cx="2321160" cy="836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Table 11"/>
          <p:cNvGraphicFramePr>
            <a:graphicFrameLocks noGrp="1"/>
          </p:cNvGraphicFramePr>
          <p:nvPr>
            <p:extLst/>
          </p:nvPr>
        </p:nvGraphicFramePr>
        <p:xfrm>
          <a:off x="313661" y="2637787"/>
          <a:ext cx="4114800" cy="1600200"/>
        </p:xfrm>
        <a:graphic>
          <a:graphicData uri="http://schemas.openxmlformats.org/drawingml/2006/table">
            <a:tbl>
              <a:tblPr/>
              <a:tblGrid>
                <a:gridCol w="1307091"/>
                <a:gridCol w="799483"/>
                <a:gridCol w="866107"/>
                <a:gridCol w="1142119"/>
              </a:tblGrid>
              <a:tr h="266700">
                <a:tc>
                  <a:txBody>
                    <a:bodyPr/>
                    <a:lstStyle/>
                    <a:p>
                      <a:pPr algn="l" fontAlgn="b"/>
                      <a:r>
                        <a:rPr lang="es-CO" sz="1600" b="1" i="0" u="none" strike="noStrike" dirty="0">
                          <a:solidFill>
                            <a:srgbClr val="000000"/>
                          </a:solidFill>
                          <a:effectLst/>
                          <a:latin typeface="Calibri"/>
                        </a:rPr>
                        <a:t>Nombre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CO" sz="1600" b="1" i="0" u="none" strike="noStrike">
                          <a:solidFill>
                            <a:srgbClr val="000000"/>
                          </a:solidFill>
                          <a:effectLst/>
                          <a:latin typeface="Calibri"/>
                        </a:rPr>
                        <a:t>Ciudad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CO" sz="1600" b="1" i="0" u="none" strike="noStrike">
                          <a:solidFill>
                            <a:srgbClr val="000000"/>
                          </a:solidFill>
                          <a:effectLst/>
                          <a:latin typeface="Calibri"/>
                        </a:rPr>
                        <a:t>Categoría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CO" sz="1600" b="1" i="0" u="none" strike="noStrike">
                          <a:solidFill>
                            <a:srgbClr val="000000"/>
                          </a:solidFill>
                          <a:effectLst/>
                          <a:latin typeface="Calibri"/>
                        </a:rPr>
                        <a:t>Ventas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r h="266700">
                <a:tc>
                  <a:txBody>
                    <a:bodyPr/>
                    <a:lstStyle/>
                    <a:p>
                      <a:pPr algn="l" fontAlgn="b"/>
                      <a:r>
                        <a:rPr lang="es-CO" sz="1600" b="0" i="0" u="none" strike="noStrike">
                          <a:solidFill>
                            <a:srgbClr val="000000"/>
                          </a:solidFill>
                          <a:effectLst/>
                          <a:latin typeface="Calibri"/>
                        </a:rPr>
                        <a:t>Luis Barrera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600" b="0" i="0" u="none" strike="noStrike">
                          <a:solidFill>
                            <a:srgbClr val="000000"/>
                          </a:solidFill>
                          <a:effectLst/>
                          <a:latin typeface="Calibri"/>
                        </a:rPr>
                        <a:t>Bogotá</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600" b="0" i="0" u="none" strike="noStrike">
                          <a:solidFill>
                            <a:srgbClr val="000000"/>
                          </a:solidFill>
                          <a:effectLst/>
                          <a:latin typeface="Calibri"/>
                        </a:rPr>
                        <a: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600" b="0" i="0" u="none" strike="noStrike">
                          <a:solidFill>
                            <a:srgbClr val="000000"/>
                          </a:solidFill>
                          <a:effectLst/>
                          <a:latin typeface="Calibri"/>
                        </a:rPr>
                        <a:t> $ 1,220,000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6700">
                <a:tc>
                  <a:txBody>
                    <a:bodyPr/>
                    <a:lstStyle/>
                    <a:p>
                      <a:pPr algn="l" fontAlgn="b"/>
                      <a:r>
                        <a:rPr lang="es-CO" sz="1600" b="0" i="0" u="none" strike="noStrike">
                          <a:solidFill>
                            <a:srgbClr val="000000"/>
                          </a:solidFill>
                          <a:effectLst/>
                          <a:latin typeface="Calibri"/>
                        </a:rPr>
                        <a:t>Jorge Gonzalez</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600" b="0" i="0" u="none" strike="noStrike">
                          <a:solidFill>
                            <a:srgbClr val="000000"/>
                          </a:solidFill>
                          <a:effectLst/>
                          <a:latin typeface="Calibri"/>
                        </a:rPr>
                        <a:t>Bogotá</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600" b="0" i="0" u="none" strike="noStrike">
                          <a:solidFill>
                            <a:srgbClr val="000000"/>
                          </a:solidFill>
                          <a:effectLst/>
                          <a:latin typeface="Calibri"/>
                        </a:rPr>
                        <a:t>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600" b="0" i="0" u="none" strike="noStrike" dirty="0">
                          <a:solidFill>
                            <a:srgbClr val="000000"/>
                          </a:solidFill>
                          <a:effectLst/>
                          <a:latin typeface="Calibri"/>
                        </a:rPr>
                        <a:t> $    580,000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6700">
                <a:tc>
                  <a:txBody>
                    <a:bodyPr/>
                    <a:lstStyle/>
                    <a:p>
                      <a:pPr algn="l" fontAlgn="b"/>
                      <a:r>
                        <a:rPr lang="es-CO" sz="1600" b="0" i="0" u="none" strike="noStrike">
                          <a:solidFill>
                            <a:srgbClr val="000000"/>
                          </a:solidFill>
                          <a:effectLst/>
                          <a:latin typeface="Calibri"/>
                        </a:rPr>
                        <a:t>Juan Guzman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600" b="0" i="0" u="none" strike="noStrike">
                          <a:solidFill>
                            <a:srgbClr val="000000"/>
                          </a:solidFill>
                          <a:effectLst/>
                          <a:latin typeface="Calibri"/>
                        </a:rPr>
                        <a:t>Bogotá</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600" b="0" i="0" u="none" strike="noStrike">
                          <a:solidFill>
                            <a:srgbClr val="000000"/>
                          </a:solidFill>
                          <a:effectLst/>
                          <a:latin typeface="Calibri"/>
                        </a:rPr>
                        <a: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600" b="0" i="0" u="none" strike="noStrike">
                          <a:solidFill>
                            <a:srgbClr val="000000"/>
                          </a:solidFill>
                          <a:effectLst/>
                          <a:latin typeface="Calibri"/>
                        </a:rPr>
                        <a:t> $ 1,502,000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6700">
                <a:tc>
                  <a:txBody>
                    <a:bodyPr/>
                    <a:lstStyle/>
                    <a:p>
                      <a:pPr algn="l" fontAlgn="b"/>
                      <a:r>
                        <a:rPr lang="es-CO" sz="1600" b="0" i="0" u="none" strike="noStrike">
                          <a:solidFill>
                            <a:srgbClr val="000000"/>
                          </a:solidFill>
                          <a:effectLst/>
                          <a:latin typeface="Calibri"/>
                        </a:rPr>
                        <a:t>Luisa Torres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600" b="0" i="0" u="none" strike="noStrike">
                          <a:solidFill>
                            <a:srgbClr val="000000"/>
                          </a:solidFill>
                          <a:effectLst/>
                          <a:latin typeface="Calibri"/>
                        </a:rPr>
                        <a:t>Medellín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600" b="0" i="0" u="none" strike="noStrike">
                          <a:solidFill>
                            <a:srgbClr val="000000"/>
                          </a:solidFill>
                          <a:effectLst/>
                          <a:latin typeface="Calibri"/>
                        </a:rPr>
                        <a: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600" b="0" i="0" u="none" strike="noStrike">
                          <a:solidFill>
                            <a:srgbClr val="000000"/>
                          </a:solidFill>
                          <a:effectLst/>
                          <a:latin typeface="Calibri"/>
                        </a:rPr>
                        <a:t> $    891,200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6700">
                <a:tc gridSpan="4">
                  <a:txBody>
                    <a:bodyPr/>
                    <a:lstStyle/>
                    <a:p>
                      <a:pPr algn="ctr" fontAlgn="b"/>
                      <a:r>
                        <a:rPr lang="es-CO" sz="1600" b="0" i="0" u="none" strike="noStrike" dirty="0">
                          <a:solidFill>
                            <a:srgbClr val="000000"/>
                          </a:solidFill>
                          <a:effectLst/>
                          <a:latin typeface="Calibri"/>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r>
            </a:tbl>
          </a:graphicData>
        </a:graphic>
      </p:graphicFrame>
      <p:grpSp>
        <p:nvGrpSpPr>
          <p:cNvPr id="16" name="Group 15"/>
          <p:cNvGrpSpPr/>
          <p:nvPr/>
        </p:nvGrpSpPr>
        <p:grpSpPr>
          <a:xfrm>
            <a:off x="6493068" y="2708041"/>
            <a:ext cx="2290720" cy="147378"/>
            <a:chOff x="5993317" y="2559179"/>
            <a:chExt cx="2290720" cy="147378"/>
          </a:xfrm>
        </p:grpSpPr>
        <p:cxnSp>
          <p:nvCxnSpPr>
            <p:cNvPr id="14" name="Straight Arrow Connector 13"/>
            <p:cNvCxnSpPr/>
            <p:nvPr/>
          </p:nvCxnSpPr>
          <p:spPr>
            <a:xfrm>
              <a:off x="5993317" y="2626241"/>
              <a:ext cx="1651493" cy="1063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bwMode="gray">
            <a:xfrm>
              <a:off x="7675249" y="2559179"/>
              <a:ext cx="608788" cy="147378"/>
            </a:xfrm>
            <a:prstGeom prst="rect">
              <a:avLst/>
            </a:prstGeom>
            <a:noFill/>
            <a:ln w="254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CO"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23" name="Group 22"/>
          <p:cNvGrpSpPr/>
          <p:nvPr/>
        </p:nvGrpSpPr>
        <p:grpSpPr>
          <a:xfrm>
            <a:off x="6496606" y="2860441"/>
            <a:ext cx="2290720" cy="147378"/>
            <a:chOff x="5993317" y="2559179"/>
            <a:chExt cx="2290720" cy="147378"/>
          </a:xfrm>
        </p:grpSpPr>
        <p:cxnSp>
          <p:nvCxnSpPr>
            <p:cNvPr id="24" name="Straight Arrow Connector 23"/>
            <p:cNvCxnSpPr/>
            <p:nvPr/>
          </p:nvCxnSpPr>
          <p:spPr>
            <a:xfrm>
              <a:off x="5993317" y="2626241"/>
              <a:ext cx="1651493" cy="1063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gray">
            <a:xfrm>
              <a:off x="7675249" y="2559179"/>
              <a:ext cx="608788" cy="147378"/>
            </a:xfrm>
            <a:prstGeom prst="rect">
              <a:avLst/>
            </a:prstGeom>
            <a:noFill/>
            <a:ln w="254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CO"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26" name="Group 25"/>
          <p:cNvGrpSpPr/>
          <p:nvPr/>
        </p:nvGrpSpPr>
        <p:grpSpPr>
          <a:xfrm>
            <a:off x="6496606" y="3009303"/>
            <a:ext cx="2290720" cy="147378"/>
            <a:chOff x="5993317" y="2559179"/>
            <a:chExt cx="2290720" cy="147378"/>
          </a:xfrm>
        </p:grpSpPr>
        <p:cxnSp>
          <p:nvCxnSpPr>
            <p:cNvPr id="27" name="Straight Arrow Connector 26"/>
            <p:cNvCxnSpPr/>
            <p:nvPr/>
          </p:nvCxnSpPr>
          <p:spPr>
            <a:xfrm>
              <a:off x="5993317" y="2626241"/>
              <a:ext cx="1651493" cy="1063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gray">
            <a:xfrm>
              <a:off x="7675249" y="2559179"/>
              <a:ext cx="608788" cy="147378"/>
            </a:xfrm>
            <a:prstGeom prst="rect">
              <a:avLst/>
            </a:prstGeom>
            <a:noFill/>
            <a:ln w="254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CO"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29" name="Group 28"/>
          <p:cNvGrpSpPr/>
          <p:nvPr/>
        </p:nvGrpSpPr>
        <p:grpSpPr>
          <a:xfrm>
            <a:off x="6496606" y="3158165"/>
            <a:ext cx="2290720" cy="147378"/>
            <a:chOff x="5993317" y="2559179"/>
            <a:chExt cx="2290720" cy="147378"/>
          </a:xfrm>
        </p:grpSpPr>
        <p:cxnSp>
          <p:nvCxnSpPr>
            <p:cNvPr id="30" name="Straight Arrow Connector 29"/>
            <p:cNvCxnSpPr/>
            <p:nvPr/>
          </p:nvCxnSpPr>
          <p:spPr>
            <a:xfrm>
              <a:off x="5993317" y="2626241"/>
              <a:ext cx="1651493" cy="1063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gray">
            <a:xfrm>
              <a:off x="7675249" y="2559179"/>
              <a:ext cx="608788" cy="147378"/>
            </a:xfrm>
            <a:prstGeom prst="rect">
              <a:avLst/>
            </a:prstGeom>
            <a:noFill/>
            <a:ln w="254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CO"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
        <p:nvSpPr>
          <p:cNvPr id="20" name="Rounded Rectangular Callout 19"/>
          <p:cNvSpPr/>
          <p:nvPr/>
        </p:nvSpPr>
        <p:spPr bwMode="gray">
          <a:xfrm>
            <a:off x="4667692" y="4693350"/>
            <a:ext cx="1435395" cy="723289"/>
          </a:xfrm>
          <a:prstGeom prst="wedgeRoundRectCallout">
            <a:avLst>
              <a:gd name="adj1" fmla="val 118039"/>
              <a:gd name="adj2" fmla="val -34689"/>
              <a:gd name="adj3" fmla="val 16667"/>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i="0" u="none" strike="noStrike" kern="0" cap="none" spc="0" normalizeH="0" baseline="0" noProof="0" dirty="0" smtClean="0">
                <a:ln>
                  <a:noFill/>
                </a:ln>
                <a:effectLst/>
                <a:uLnTx/>
                <a:uFillTx/>
                <a:ea typeface="Arial Unicode MS" pitchFamily="34" charset="-128"/>
                <a:cs typeface="Arial Unicode MS" pitchFamily="34" charset="-128"/>
              </a:rPr>
              <a:t>Transferencia de 10M</a:t>
            </a:r>
            <a:r>
              <a:rPr kumimoji="0" lang="en-US" sz="1400" b="1" i="0" u="none" strike="noStrike" kern="0" cap="none" spc="0" normalizeH="0" noProof="0" dirty="0" smtClean="0">
                <a:ln>
                  <a:noFill/>
                </a:ln>
                <a:effectLst/>
                <a:uLnTx/>
                <a:uFillTx/>
                <a:ea typeface="Arial Unicode MS" pitchFamily="34" charset="-128"/>
                <a:cs typeface="Arial Unicode MS" pitchFamily="34" charset="-128"/>
              </a:rPr>
              <a:t> de registros</a:t>
            </a:r>
            <a:endParaRPr kumimoji="0" lang="es-CO" sz="1400" b="1"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4" name="Rounded Rectangular Callout 33"/>
          <p:cNvSpPr/>
          <p:nvPr/>
        </p:nvSpPr>
        <p:spPr bwMode="gray">
          <a:xfrm>
            <a:off x="4667692" y="3081681"/>
            <a:ext cx="1435395" cy="723289"/>
          </a:xfrm>
          <a:prstGeom prst="wedgeRoundRectCallout">
            <a:avLst>
              <a:gd name="adj1" fmla="val 109150"/>
              <a:gd name="adj2" fmla="val -74380"/>
              <a:gd name="adj3" fmla="val 16667"/>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i="0" u="none" strike="noStrike" kern="0" cap="none" spc="0" normalizeH="0" baseline="0" noProof="0" dirty="0" smtClean="0">
                <a:ln>
                  <a:noFill/>
                </a:ln>
                <a:effectLst/>
                <a:uLnTx/>
                <a:uFillTx/>
                <a:ea typeface="Arial Unicode MS" pitchFamily="34" charset="-128"/>
                <a:cs typeface="Arial Unicode MS" pitchFamily="34" charset="-128"/>
              </a:rPr>
              <a:t>Recorrido de 10M</a:t>
            </a:r>
            <a:r>
              <a:rPr kumimoji="0" lang="en-US" sz="1400" b="1" i="0" u="none" strike="noStrike" kern="0" cap="none" spc="0" normalizeH="0" noProof="0" dirty="0" smtClean="0">
                <a:ln>
                  <a:noFill/>
                </a:ln>
                <a:effectLst/>
                <a:uLnTx/>
                <a:uFillTx/>
                <a:ea typeface="Arial Unicode MS" pitchFamily="34" charset="-128"/>
                <a:cs typeface="Arial Unicode MS" pitchFamily="34" charset="-128"/>
              </a:rPr>
              <a:t> de filas</a:t>
            </a:r>
            <a:endParaRPr kumimoji="0" lang="es-CO" sz="1400" b="1" i="0" u="none" strike="noStrike" kern="0" cap="none" spc="0" normalizeH="0" baseline="0" noProof="0" dirty="0" smtClean="0">
              <a:ln>
                <a:noFill/>
              </a:ln>
              <a:effectLst/>
              <a:uLnTx/>
              <a:uFillTx/>
              <a:ea typeface="Arial Unicode MS" pitchFamily="34" charset="-128"/>
              <a:cs typeface="Arial Unicode MS" pitchFamily="34" charset="-128"/>
            </a:endParaRPr>
          </a:p>
        </p:txBody>
      </p:sp>
      <p:grpSp>
        <p:nvGrpSpPr>
          <p:cNvPr id="21" name="Group 20"/>
          <p:cNvGrpSpPr/>
          <p:nvPr/>
        </p:nvGrpSpPr>
        <p:grpSpPr>
          <a:xfrm>
            <a:off x="4667691" y="1299948"/>
            <a:ext cx="3636338" cy="723289"/>
            <a:chOff x="4667691" y="1470076"/>
            <a:chExt cx="3636338" cy="723289"/>
          </a:xfrm>
        </p:grpSpPr>
        <p:sp>
          <p:nvSpPr>
            <p:cNvPr id="35" name="Rounded Rectangular Callout 34"/>
            <p:cNvSpPr/>
            <p:nvPr/>
          </p:nvSpPr>
          <p:spPr bwMode="gray">
            <a:xfrm>
              <a:off x="4667691" y="1470076"/>
              <a:ext cx="1435395" cy="723289"/>
            </a:xfrm>
            <a:prstGeom prst="wedgeRoundRectCallout">
              <a:avLst>
                <a:gd name="adj1" fmla="val 95817"/>
                <a:gd name="adj2" fmla="val -2349"/>
                <a:gd name="adj3" fmla="val 16667"/>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i="0" u="none" strike="noStrike" kern="0" cap="none" spc="0" normalizeH="0" baseline="0" noProof="0" dirty="0" smtClean="0">
                  <a:ln>
                    <a:noFill/>
                  </a:ln>
                  <a:effectLst/>
                  <a:uLnTx/>
                  <a:uFillTx/>
                  <a:ea typeface="Arial Unicode MS" pitchFamily="34" charset="-128"/>
                  <a:cs typeface="Arial Unicode MS" pitchFamily="34" charset="-128"/>
                </a:rPr>
                <a:t>Cálculo</a:t>
              </a:r>
              <a:endParaRPr kumimoji="0" lang="es-CO" sz="1400" b="1"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6" name="TextBox 35"/>
            <p:cNvSpPr txBox="1"/>
            <p:nvPr/>
          </p:nvSpPr>
          <p:spPr>
            <a:xfrm>
              <a:off x="6741583" y="1565624"/>
              <a:ext cx="1562446"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b="1" kern="0" dirty="0" smtClean="0">
                  <a:solidFill>
                    <a:srgbClr val="FF0000"/>
                  </a:solidFill>
                  <a:ea typeface="Arial Unicode MS" pitchFamily="34" charset="-128"/>
                  <a:cs typeface="Arial Unicode MS" pitchFamily="34" charset="-128"/>
                </a:rPr>
                <a:t>Promedio: $1’048.300</a:t>
              </a:r>
              <a:endParaRPr lang="es-CO" sz="1800" b="1" kern="0" dirty="0" err="1" smtClean="0">
                <a:solidFill>
                  <a:srgbClr val="FF0000"/>
                </a:solidFill>
                <a:ea typeface="Arial Unicode MS" pitchFamily="34" charset="-128"/>
                <a:cs typeface="Arial Unicode MS" pitchFamily="34" charset="-128"/>
              </a:endParaRPr>
            </a:p>
          </p:txBody>
        </p:sp>
      </p:grpSp>
      <p:sp>
        <p:nvSpPr>
          <p:cNvPr id="38" name="TextBox 37"/>
          <p:cNvSpPr txBox="1"/>
          <p:nvPr/>
        </p:nvSpPr>
        <p:spPr>
          <a:xfrm>
            <a:off x="729669" y="2219023"/>
            <a:ext cx="314188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b="1" kern="0" dirty="0" smtClean="0">
                <a:solidFill>
                  <a:srgbClr val="FF0000"/>
                </a:solidFill>
                <a:ea typeface="Arial Unicode MS" pitchFamily="34" charset="-128"/>
                <a:cs typeface="Arial Unicode MS" pitchFamily="34" charset="-128"/>
              </a:rPr>
              <a:t>¿</a:t>
            </a:r>
            <a:r>
              <a:rPr lang="en-US" sz="1800" b="1" kern="0" dirty="0" smtClean="0">
                <a:solidFill>
                  <a:srgbClr val="FF0000"/>
                </a:solidFill>
                <a:ea typeface="Arial Unicode MS" pitchFamily="34" charset="-128"/>
                <a:cs typeface="Arial Unicode MS" pitchFamily="34" charset="-128"/>
              </a:rPr>
              <a:t>Cuál es la venta promedio?</a:t>
            </a:r>
            <a:endParaRPr lang="es-CO" sz="1800" b="1" kern="0" dirty="0" err="1" smtClean="0">
              <a:solidFill>
                <a:srgbClr val="FF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244869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2222E-6 3.33333E-6 L 0.00226 -0.34537 " pathEditMode="relative" rAng="0" ptsTypes="AA">
                                      <p:cBhvr>
                                        <p:cTn id="6" dur="2000" fill="hold"/>
                                        <p:tgtEl>
                                          <p:spTgt spid="3076"/>
                                        </p:tgtEl>
                                        <p:attrNameLst>
                                          <p:attrName>ppt_x</p:attrName>
                                          <p:attrName>ppt_y</p:attrName>
                                        </p:attrNameLst>
                                      </p:cBhvr>
                                      <p:rCtr x="104" y="-17269"/>
                                    </p:animMotion>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p:cNvSpPr txBox="1"/>
          <p:nvPr/>
        </p:nvSpPr>
        <p:spPr>
          <a:xfrm>
            <a:off x="729669" y="2219023"/>
            <a:ext cx="3141886"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b="1" kern="0" dirty="0" smtClean="0">
                <a:solidFill>
                  <a:srgbClr val="FF0000"/>
                </a:solidFill>
                <a:ea typeface="Arial Unicode MS" pitchFamily="34" charset="-128"/>
                <a:cs typeface="Arial Unicode MS" pitchFamily="34" charset="-128"/>
              </a:rPr>
              <a:t>¿</a:t>
            </a:r>
            <a:r>
              <a:rPr lang="en-US" sz="1800" b="1" kern="0" dirty="0" smtClean="0">
                <a:solidFill>
                  <a:srgbClr val="FF0000"/>
                </a:solidFill>
                <a:ea typeface="Arial Unicode MS" pitchFamily="34" charset="-128"/>
                <a:cs typeface="Arial Unicode MS" pitchFamily="34" charset="-128"/>
              </a:rPr>
              <a:t>Cuál es la venta promedio?</a:t>
            </a:r>
            <a:endParaRPr lang="es-CO" sz="1800" b="1" kern="0" dirty="0" err="1" smtClean="0">
              <a:solidFill>
                <a:srgbClr val="FF0000"/>
              </a:solidFill>
              <a:ea typeface="Arial Unicode MS" pitchFamily="34" charset="-128"/>
              <a:cs typeface="Arial Unicode MS" pitchFamily="34" charset="-128"/>
            </a:endParaRPr>
          </a:p>
        </p:txBody>
      </p:sp>
      <p:pic>
        <p:nvPicPr>
          <p:cNvPr id="17" name="Picture 4" descr="http://ecx.images-amazon.com/images/I/81qjV8x1uoL._SL1500_.jpg"/>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870254" y="3685838"/>
            <a:ext cx="2317899" cy="20150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SAP HANA</a:t>
            </a:r>
            <a:br>
              <a:rPr lang="en-US" dirty="0" smtClean="0"/>
            </a:br>
            <a:r>
              <a:rPr lang="en-US" dirty="0" smtClean="0"/>
              <a:t>10 millones de clientes</a:t>
            </a:r>
            <a:endParaRPr lang="es-CO" dirty="0"/>
          </a:p>
        </p:txBody>
      </p:sp>
      <p:graphicFrame>
        <p:nvGraphicFramePr>
          <p:cNvPr id="12" name="Table 11"/>
          <p:cNvGraphicFramePr>
            <a:graphicFrameLocks noGrp="1"/>
          </p:cNvGraphicFramePr>
          <p:nvPr>
            <p:extLst/>
          </p:nvPr>
        </p:nvGraphicFramePr>
        <p:xfrm>
          <a:off x="313661" y="2637787"/>
          <a:ext cx="4114800" cy="1600200"/>
        </p:xfrm>
        <a:graphic>
          <a:graphicData uri="http://schemas.openxmlformats.org/drawingml/2006/table">
            <a:tbl>
              <a:tblPr/>
              <a:tblGrid>
                <a:gridCol w="1307091"/>
                <a:gridCol w="799483"/>
                <a:gridCol w="866107"/>
                <a:gridCol w="1142119"/>
              </a:tblGrid>
              <a:tr h="266700">
                <a:tc>
                  <a:txBody>
                    <a:bodyPr/>
                    <a:lstStyle/>
                    <a:p>
                      <a:pPr algn="l" fontAlgn="b"/>
                      <a:r>
                        <a:rPr lang="es-CO" sz="1600" b="1" i="0" u="none" strike="noStrike" dirty="0">
                          <a:solidFill>
                            <a:srgbClr val="000000"/>
                          </a:solidFill>
                          <a:effectLst/>
                          <a:latin typeface="Calibri"/>
                        </a:rPr>
                        <a:t>Nombre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CO" sz="1600" b="1" i="0" u="none" strike="noStrike">
                          <a:solidFill>
                            <a:srgbClr val="000000"/>
                          </a:solidFill>
                          <a:effectLst/>
                          <a:latin typeface="Calibri"/>
                        </a:rPr>
                        <a:t>Ciudad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CO" sz="1600" b="1" i="0" u="none" strike="noStrike">
                          <a:solidFill>
                            <a:srgbClr val="000000"/>
                          </a:solidFill>
                          <a:effectLst/>
                          <a:latin typeface="Calibri"/>
                        </a:rPr>
                        <a:t>Categoría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r>
                        <a:rPr lang="es-CO" sz="1600" b="1" i="0" u="none" strike="noStrike">
                          <a:solidFill>
                            <a:srgbClr val="000000"/>
                          </a:solidFill>
                          <a:effectLst/>
                          <a:latin typeface="Calibri"/>
                        </a:rPr>
                        <a:t>Ventas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r h="266700">
                <a:tc>
                  <a:txBody>
                    <a:bodyPr/>
                    <a:lstStyle/>
                    <a:p>
                      <a:pPr algn="l" fontAlgn="b"/>
                      <a:r>
                        <a:rPr lang="es-CO" sz="1600" b="0" i="0" u="none" strike="noStrike">
                          <a:solidFill>
                            <a:srgbClr val="000000"/>
                          </a:solidFill>
                          <a:effectLst/>
                          <a:latin typeface="Calibri"/>
                        </a:rPr>
                        <a:t>Luis Barrera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600" b="0" i="0" u="none" strike="noStrike">
                          <a:solidFill>
                            <a:srgbClr val="000000"/>
                          </a:solidFill>
                          <a:effectLst/>
                          <a:latin typeface="Calibri"/>
                        </a:rPr>
                        <a:t>Bogotá</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600" b="0" i="0" u="none" strike="noStrike">
                          <a:solidFill>
                            <a:srgbClr val="000000"/>
                          </a:solidFill>
                          <a:effectLst/>
                          <a:latin typeface="Calibri"/>
                        </a:rPr>
                        <a: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600" b="0" i="0" u="none" strike="noStrike">
                          <a:solidFill>
                            <a:srgbClr val="000000"/>
                          </a:solidFill>
                          <a:effectLst/>
                          <a:latin typeface="Calibri"/>
                        </a:rPr>
                        <a:t> $ 1,220,000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6700">
                <a:tc>
                  <a:txBody>
                    <a:bodyPr/>
                    <a:lstStyle/>
                    <a:p>
                      <a:pPr algn="l" fontAlgn="b"/>
                      <a:r>
                        <a:rPr lang="es-CO" sz="1600" b="0" i="0" u="none" strike="noStrike">
                          <a:solidFill>
                            <a:srgbClr val="000000"/>
                          </a:solidFill>
                          <a:effectLst/>
                          <a:latin typeface="Calibri"/>
                        </a:rPr>
                        <a:t>Jorge Gonzalez</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600" b="0" i="0" u="none" strike="noStrike">
                          <a:solidFill>
                            <a:srgbClr val="000000"/>
                          </a:solidFill>
                          <a:effectLst/>
                          <a:latin typeface="Calibri"/>
                        </a:rPr>
                        <a:t>Bogotá</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600" b="0" i="0" u="none" strike="noStrike">
                          <a:solidFill>
                            <a:srgbClr val="000000"/>
                          </a:solidFill>
                          <a:effectLst/>
                          <a:latin typeface="Calibri"/>
                        </a:rPr>
                        <a:t>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600" b="0" i="0" u="none" strike="noStrike" dirty="0">
                          <a:solidFill>
                            <a:srgbClr val="000000"/>
                          </a:solidFill>
                          <a:effectLst/>
                          <a:latin typeface="Calibri"/>
                        </a:rPr>
                        <a:t> $    580,000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6700">
                <a:tc>
                  <a:txBody>
                    <a:bodyPr/>
                    <a:lstStyle/>
                    <a:p>
                      <a:pPr algn="l" fontAlgn="b"/>
                      <a:r>
                        <a:rPr lang="es-CO" sz="1600" b="0" i="0" u="none" strike="noStrike">
                          <a:solidFill>
                            <a:srgbClr val="000000"/>
                          </a:solidFill>
                          <a:effectLst/>
                          <a:latin typeface="Calibri"/>
                        </a:rPr>
                        <a:t>Juan Guzman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600" b="0" i="0" u="none" strike="noStrike">
                          <a:solidFill>
                            <a:srgbClr val="000000"/>
                          </a:solidFill>
                          <a:effectLst/>
                          <a:latin typeface="Calibri"/>
                        </a:rPr>
                        <a:t>Bogotá</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600" b="0" i="0" u="none" strike="noStrike">
                          <a:solidFill>
                            <a:srgbClr val="000000"/>
                          </a:solidFill>
                          <a:effectLst/>
                          <a:latin typeface="Calibri"/>
                        </a:rPr>
                        <a: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600" b="0" i="0" u="none" strike="noStrike">
                          <a:solidFill>
                            <a:srgbClr val="000000"/>
                          </a:solidFill>
                          <a:effectLst/>
                          <a:latin typeface="Calibri"/>
                        </a:rPr>
                        <a:t> $ 1,502,000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6700">
                <a:tc>
                  <a:txBody>
                    <a:bodyPr/>
                    <a:lstStyle/>
                    <a:p>
                      <a:pPr algn="l" fontAlgn="b"/>
                      <a:r>
                        <a:rPr lang="es-CO" sz="1600" b="0" i="0" u="none" strike="noStrike">
                          <a:solidFill>
                            <a:srgbClr val="000000"/>
                          </a:solidFill>
                          <a:effectLst/>
                          <a:latin typeface="Calibri"/>
                        </a:rPr>
                        <a:t>Luisa Torres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600" b="0" i="0" u="none" strike="noStrike">
                          <a:solidFill>
                            <a:srgbClr val="000000"/>
                          </a:solidFill>
                          <a:effectLst/>
                          <a:latin typeface="Calibri"/>
                        </a:rPr>
                        <a:t>Medellín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600" b="0" i="0" u="none" strike="noStrike">
                          <a:solidFill>
                            <a:srgbClr val="000000"/>
                          </a:solidFill>
                          <a:effectLst/>
                          <a:latin typeface="Calibri"/>
                        </a:rPr>
                        <a: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CO" sz="1600" b="0" i="0" u="none" strike="noStrike">
                          <a:solidFill>
                            <a:srgbClr val="000000"/>
                          </a:solidFill>
                          <a:effectLst/>
                          <a:latin typeface="Calibri"/>
                        </a:rPr>
                        <a:t> $    891,200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6700">
                <a:tc gridSpan="4">
                  <a:txBody>
                    <a:bodyPr/>
                    <a:lstStyle/>
                    <a:p>
                      <a:pPr algn="ctr" fontAlgn="b"/>
                      <a:r>
                        <a:rPr lang="es-CO" sz="1600" b="0" i="0" u="none" strike="noStrike" dirty="0">
                          <a:solidFill>
                            <a:srgbClr val="000000"/>
                          </a:solidFill>
                          <a:effectLst/>
                          <a:latin typeface="Calibri"/>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s-CO"/>
                    </a:p>
                  </a:txBody>
                  <a:tcPr/>
                </a:tc>
                <a:tc hMerge="1">
                  <a:txBody>
                    <a:bodyPr/>
                    <a:lstStyle/>
                    <a:p>
                      <a:endParaRPr lang="es-CO"/>
                    </a:p>
                  </a:txBody>
                  <a:tcPr/>
                </a:tc>
                <a:tc hMerge="1">
                  <a:txBody>
                    <a:bodyPr/>
                    <a:lstStyle/>
                    <a:p>
                      <a:endParaRPr lang="es-CO"/>
                    </a:p>
                  </a:txBody>
                  <a:tcPr/>
                </a:tc>
              </a:tr>
            </a:tbl>
          </a:graphicData>
        </a:graphic>
      </p:graphicFrame>
      <p:grpSp>
        <p:nvGrpSpPr>
          <p:cNvPr id="21" name="Group 20"/>
          <p:cNvGrpSpPr/>
          <p:nvPr/>
        </p:nvGrpSpPr>
        <p:grpSpPr>
          <a:xfrm>
            <a:off x="4667691" y="1299948"/>
            <a:ext cx="3636338" cy="723289"/>
            <a:chOff x="4667691" y="1470076"/>
            <a:chExt cx="3636338" cy="723289"/>
          </a:xfrm>
        </p:grpSpPr>
        <p:sp>
          <p:nvSpPr>
            <p:cNvPr id="35" name="Rounded Rectangular Callout 34"/>
            <p:cNvSpPr/>
            <p:nvPr/>
          </p:nvSpPr>
          <p:spPr bwMode="gray">
            <a:xfrm>
              <a:off x="4667691" y="1470076"/>
              <a:ext cx="1435395" cy="723289"/>
            </a:xfrm>
            <a:prstGeom prst="wedgeRoundRectCallout">
              <a:avLst>
                <a:gd name="adj1" fmla="val 95817"/>
                <a:gd name="adj2" fmla="val -2349"/>
                <a:gd name="adj3" fmla="val 16667"/>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400" b="1" i="0" u="none" strike="noStrike" kern="0" cap="none" spc="0" normalizeH="0" baseline="0" noProof="0" dirty="0" smtClean="0">
                  <a:ln>
                    <a:noFill/>
                  </a:ln>
                  <a:effectLst/>
                  <a:uLnTx/>
                  <a:uFillTx/>
                  <a:ea typeface="Arial Unicode MS" pitchFamily="34" charset="-128"/>
                  <a:cs typeface="Arial Unicode MS" pitchFamily="34" charset="-128"/>
                </a:rPr>
                <a:t>Cálculo</a:t>
              </a:r>
              <a:endParaRPr kumimoji="0" lang="es-CO" sz="1400" b="1"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6" name="TextBox 35"/>
            <p:cNvSpPr txBox="1"/>
            <p:nvPr/>
          </p:nvSpPr>
          <p:spPr>
            <a:xfrm>
              <a:off x="6741583" y="1565624"/>
              <a:ext cx="1562446"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b="1" kern="0" dirty="0" smtClean="0">
                  <a:solidFill>
                    <a:srgbClr val="FF0000"/>
                  </a:solidFill>
                  <a:ea typeface="Arial Unicode MS" pitchFamily="34" charset="-128"/>
                  <a:cs typeface="Arial Unicode MS" pitchFamily="34" charset="-128"/>
                </a:rPr>
                <a:t>Promedio: $1’048.300</a:t>
              </a:r>
              <a:endParaRPr lang="es-CO" sz="1800" b="1" kern="0" dirty="0" err="1" smtClean="0">
                <a:solidFill>
                  <a:srgbClr val="FF0000"/>
                </a:solidFill>
                <a:ea typeface="Arial Unicode MS" pitchFamily="34" charset="-128"/>
                <a:cs typeface="Arial Unicode MS" pitchFamily="34" charset="-128"/>
              </a:endParaRPr>
            </a:p>
          </p:txBody>
        </p:sp>
      </p:grpSp>
      <p:graphicFrame>
        <p:nvGraphicFramePr>
          <p:cNvPr id="6" name="Table 5"/>
          <p:cNvGraphicFramePr>
            <a:graphicFrameLocks noGrp="1"/>
          </p:cNvGraphicFramePr>
          <p:nvPr>
            <p:extLst/>
          </p:nvPr>
        </p:nvGraphicFramePr>
        <p:xfrm>
          <a:off x="5114113" y="2868576"/>
          <a:ext cx="3594100" cy="1333500"/>
        </p:xfrm>
        <a:graphic>
          <a:graphicData uri="http://schemas.openxmlformats.org/drawingml/2006/table">
            <a:tbl>
              <a:tblPr/>
              <a:tblGrid>
                <a:gridCol w="990600"/>
                <a:gridCol w="152400"/>
                <a:gridCol w="609600"/>
                <a:gridCol w="152400"/>
                <a:gridCol w="685800"/>
                <a:gridCol w="152400"/>
                <a:gridCol w="850900"/>
              </a:tblGrid>
              <a:tr h="266700">
                <a:tc>
                  <a:txBody>
                    <a:bodyPr/>
                    <a:lstStyle/>
                    <a:p>
                      <a:pPr algn="l" fontAlgn="b"/>
                      <a:r>
                        <a:rPr lang="es-CO" sz="1200" b="1" i="0" u="none" strike="noStrike" dirty="0">
                          <a:solidFill>
                            <a:srgbClr val="000000"/>
                          </a:solidFill>
                          <a:effectLst/>
                          <a:latin typeface="Calibri"/>
                        </a:rPr>
                        <a:t>Nombre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endParaRPr lang="es-CO" sz="12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s-CO" sz="1200" b="1" i="0" u="none" strike="noStrike">
                          <a:solidFill>
                            <a:srgbClr val="000000"/>
                          </a:solidFill>
                          <a:effectLst/>
                          <a:latin typeface="Calibri"/>
                        </a:rPr>
                        <a:t>Ciudad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endParaRPr lang="es-CO" sz="12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s-CO" sz="1200" b="1" i="0" u="none" strike="noStrike">
                          <a:solidFill>
                            <a:srgbClr val="000000"/>
                          </a:solidFill>
                          <a:effectLst/>
                          <a:latin typeface="Calibri"/>
                        </a:rPr>
                        <a:t>Categoría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l" fontAlgn="b"/>
                      <a:endParaRPr lang="es-CO" sz="12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s-CO" sz="1200" b="1" i="0" u="none" strike="noStrike" dirty="0">
                          <a:solidFill>
                            <a:srgbClr val="000000"/>
                          </a:solidFill>
                          <a:effectLst/>
                          <a:latin typeface="Calibri"/>
                        </a:rPr>
                        <a:t>Ventas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r h="266700">
                <a:tc>
                  <a:txBody>
                    <a:bodyPr/>
                    <a:lstStyle/>
                    <a:p>
                      <a:pPr algn="l" fontAlgn="b"/>
                      <a:r>
                        <a:rPr lang="es-CO" sz="1200" b="0" i="0" u="none" strike="noStrike">
                          <a:solidFill>
                            <a:srgbClr val="000000"/>
                          </a:solidFill>
                          <a:effectLst/>
                          <a:latin typeface="Calibri"/>
                        </a:rPr>
                        <a:t>Luis Barrera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2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s-CO" sz="1200" b="0" i="0" u="none" strike="noStrike">
                          <a:solidFill>
                            <a:srgbClr val="000000"/>
                          </a:solidFill>
                          <a:effectLst/>
                          <a:latin typeface="Calibri"/>
                        </a:rPr>
                        <a:t>Bogotá</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2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s-CO" sz="1200" b="0" i="0" u="none" strike="noStrike" dirty="0">
                          <a:solidFill>
                            <a:srgbClr val="000000"/>
                          </a:solidFill>
                          <a:effectLst/>
                          <a:latin typeface="Calibri"/>
                        </a:rPr>
                        <a: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2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s-CO" sz="1200" b="0" i="0" u="none" strike="noStrike">
                          <a:solidFill>
                            <a:srgbClr val="000000"/>
                          </a:solidFill>
                          <a:effectLst/>
                          <a:latin typeface="Calibri"/>
                        </a:rPr>
                        <a:t> $ 1,220,000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6700">
                <a:tc>
                  <a:txBody>
                    <a:bodyPr/>
                    <a:lstStyle/>
                    <a:p>
                      <a:pPr algn="l" fontAlgn="b"/>
                      <a:r>
                        <a:rPr lang="es-CO" sz="1200" b="0" i="0" u="none" strike="noStrike">
                          <a:solidFill>
                            <a:srgbClr val="000000"/>
                          </a:solidFill>
                          <a:effectLst/>
                          <a:latin typeface="Calibri"/>
                        </a:rPr>
                        <a:t>Jorge Gonzalez</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2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s-CO" sz="1200" b="0" i="0" u="none" strike="noStrike">
                          <a:solidFill>
                            <a:srgbClr val="000000"/>
                          </a:solidFill>
                          <a:effectLst/>
                          <a:latin typeface="Calibri"/>
                        </a:rPr>
                        <a:t>Medellín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2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s-CO" sz="1200" b="0" i="0" u="none" strike="noStrike">
                          <a:solidFill>
                            <a:srgbClr val="000000"/>
                          </a:solidFill>
                          <a:effectLst/>
                          <a:latin typeface="Calibri"/>
                        </a:rPr>
                        <a:t>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2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s-CO" sz="1200" b="0" i="0" u="none" strike="noStrike">
                          <a:solidFill>
                            <a:srgbClr val="000000"/>
                          </a:solidFill>
                          <a:effectLst/>
                          <a:latin typeface="Calibri"/>
                        </a:rPr>
                        <a:t> $    580,000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6700">
                <a:tc>
                  <a:txBody>
                    <a:bodyPr/>
                    <a:lstStyle/>
                    <a:p>
                      <a:pPr algn="l" fontAlgn="b"/>
                      <a:r>
                        <a:rPr lang="es-CO" sz="1200" b="0" i="0" u="none" strike="noStrike">
                          <a:solidFill>
                            <a:srgbClr val="000000"/>
                          </a:solidFill>
                          <a:effectLst/>
                          <a:latin typeface="Calibri"/>
                        </a:rPr>
                        <a:t>Juan Guzman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2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s-CO" sz="1200" b="0" i="0" u="none" strike="noStrike">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s-CO"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s-CO" sz="1200" b="0" i="0" u="none" strike="noStrike">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s-CO" sz="1200" b="0" i="0" u="none" strike="noStrike">
                        <a:solidFill>
                          <a:srgbClr val="000000"/>
                        </a:solidFill>
                        <a:effectLst/>
                        <a:latin typeface="Calibri"/>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s-CO" sz="1200" b="0" i="0" u="none" strike="noStrike">
                          <a:solidFill>
                            <a:srgbClr val="000000"/>
                          </a:solidFill>
                          <a:effectLst/>
                          <a:latin typeface="Calibri"/>
                        </a:rPr>
                        <a:t> $ 1,502,000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6700">
                <a:tc>
                  <a:txBody>
                    <a:bodyPr/>
                    <a:lstStyle/>
                    <a:p>
                      <a:pPr algn="l" fontAlgn="b"/>
                      <a:r>
                        <a:rPr lang="es-CO" sz="1200" b="0" i="0" u="none" strike="noStrike">
                          <a:solidFill>
                            <a:srgbClr val="000000"/>
                          </a:solidFill>
                          <a:effectLst/>
                          <a:latin typeface="Calibri"/>
                        </a:rPr>
                        <a:t>Luisa Torres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CO" sz="1200" b="0" i="0" u="none" strike="noStrike">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s-CO"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s-CO"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s-CO" sz="12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endParaRPr lang="es-CO" sz="1200" b="0" i="0" u="none" strike="noStrike">
                        <a:solidFill>
                          <a:srgbClr val="000000"/>
                        </a:solidFill>
                        <a:effectLst/>
                        <a:latin typeface="Calibri"/>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s-CO" sz="1200" b="0" i="0" u="none" strike="noStrike" dirty="0">
                          <a:solidFill>
                            <a:srgbClr val="000000"/>
                          </a:solidFill>
                          <a:effectLst/>
                          <a:latin typeface="Calibri"/>
                        </a:rPr>
                        <a:t> $    891,200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7" name="Rounded Rectangle 6"/>
          <p:cNvSpPr/>
          <p:nvPr/>
        </p:nvSpPr>
        <p:spPr bwMode="gray">
          <a:xfrm>
            <a:off x="6120119" y="4703984"/>
            <a:ext cx="1818167" cy="361507"/>
          </a:xfrm>
          <a:prstGeom prst="roundRect">
            <a:avLst/>
          </a:prstGeom>
          <a:solidFill>
            <a:srgbClr val="92D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2000" b="1" kern="0" dirty="0" smtClean="0">
                <a:solidFill>
                  <a:schemeClr val="bg1"/>
                </a:solidFill>
                <a:ea typeface="Arial Unicode MS" pitchFamily="34" charset="-128"/>
                <a:cs typeface="Arial Unicode MS" pitchFamily="34" charset="-128"/>
              </a:rPr>
              <a:t>In-Memory </a:t>
            </a:r>
            <a:endParaRPr kumimoji="0" lang="es-CO" sz="2000" b="1"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endParaRPr>
          </a:p>
        </p:txBody>
      </p:sp>
      <p:sp>
        <p:nvSpPr>
          <p:cNvPr id="32" name="Rounded Rectangle 31"/>
          <p:cNvSpPr/>
          <p:nvPr/>
        </p:nvSpPr>
        <p:spPr bwMode="gray">
          <a:xfrm>
            <a:off x="5114263" y="2453426"/>
            <a:ext cx="3561906" cy="361507"/>
          </a:xfrm>
          <a:prstGeom prst="roundRect">
            <a:avLst/>
          </a:prstGeom>
          <a:solidFill>
            <a:srgbClr val="92D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2000" b="1" kern="0" dirty="0" smtClean="0">
                <a:solidFill>
                  <a:schemeClr val="bg1"/>
                </a:solidFill>
                <a:ea typeface="Arial Unicode MS" pitchFamily="34" charset="-128"/>
                <a:cs typeface="Arial Unicode MS" pitchFamily="34" charset="-128"/>
              </a:rPr>
              <a:t>Almacenamiento Columnar</a:t>
            </a:r>
            <a:endParaRPr kumimoji="0" lang="es-CO" sz="2000" b="1"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endParaRPr>
          </a:p>
        </p:txBody>
      </p:sp>
      <p:sp>
        <p:nvSpPr>
          <p:cNvPr id="8" name="Rectangle 7"/>
          <p:cNvSpPr/>
          <p:nvPr/>
        </p:nvSpPr>
        <p:spPr bwMode="gray">
          <a:xfrm>
            <a:off x="7857462" y="3115340"/>
            <a:ext cx="850606" cy="1105786"/>
          </a:xfrm>
          <a:prstGeom prst="rect">
            <a:avLst/>
          </a:prstGeom>
          <a:noFill/>
          <a:ln w="254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CO"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nvGrpSpPr>
          <p:cNvPr id="41" name="Group 40"/>
          <p:cNvGrpSpPr/>
          <p:nvPr/>
        </p:nvGrpSpPr>
        <p:grpSpPr>
          <a:xfrm>
            <a:off x="1605515" y="1395496"/>
            <a:ext cx="5279068" cy="2300975"/>
            <a:chOff x="1605515" y="1395496"/>
            <a:chExt cx="5279068" cy="2300975"/>
          </a:xfrm>
        </p:grpSpPr>
        <p:sp>
          <p:nvSpPr>
            <p:cNvPr id="9" name="Rounded Rectangle 8"/>
            <p:cNvSpPr/>
            <p:nvPr/>
          </p:nvSpPr>
          <p:spPr bwMode="gray">
            <a:xfrm>
              <a:off x="1605515" y="2913321"/>
              <a:ext cx="797442" cy="783150"/>
            </a:xfrm>
            <a:prstGeom prst="roundRect">
              <a:avLst>
                <a:gd name="adj" fmla="val 4448"/>
              </a:avLst>
            </a:prstGeom>
            <a:noFill/>
            <a:ln w="50800" algn="ctr">
              <a:solidFill>
                <a:schemeClr val="tx2">
                  <a:lumMod val="60000"/>
                  <a:lumOff val="4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CO"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3" name="Rounded Rectangle 32"/>
            <p:cNvSpPr/>
            <p:nvPr/>
          </p:nvSpPr>
          <p:spPr bwMode="gray">
            <a:xfrm>
              <a:off x="6231759" y="3125858"/>
              <a:ext cx="652824" cy="297826"/>
            </a:xfrm>
            <a:prstGeom prst="roundRect">
              <a:avLst>
                <a:gd name="adj" fmla="val 4448"/>
              </a:avLst>
            </a:prstGeom>
            <a:noFill/>
            <a:ln w="50800" algn="ctr">
              <a:solidFill>
                <a:schemeClr val="tx2">
                  <a:lumMod val="60000"/>
                  <a:lumOff val="4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CO"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7" name="Rounded Rectangle 36"/>
            <p:cNvSpPr/>
            <p:nvPr/>
          </p:nvSpPr>
          <p:spPr bwMode="gray">
            <a:xfrm>
              <a:off x="1605515" y="1395496"/>
              <a:ext cx="1931578" cy="732797"/>
            </a:xfrm>
            <a:prstGeom prst="roundRect">
              <a:avLst/>
            </a:prstGeom>
            <a:solidFill>
              <a:schemeClr val="tx2">
                <a:lumMod val="60000"/>
                <a:lumOff val="4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2000" b="1" kern="0" dirty="0" smtClean="0">
                  <a:solidFill>
                    <a:schemeClr val="bg1"/>
                  </a:solidFill>
                  <a:ea typeface="Arial Unicode MS" pitchFamily="34" charset="-128"/>
                  <a:cs typeface="Arial Unicode MS" pitchFamily="34" charset="-128"/>
                </a:rPr>
                <a:t>Compresión </a:t>
              </a:r>
              <a:r>
                <a:rPr kumimoji="0" lang="en-US" sz="2000" b="1"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rPr>
                <a:t>10 a 1</a:t>
              </a:r>
              <a:endParaRPr kumimoji="0" lang="es-CO" sz="2000" b="1"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endParaRPr>
            </a:p>
          </p:txBody>
        </p:sp>
        <p:cxnSp>
          <p:nvCxnSpPr>
            <p:cNvPr id="18" name="Straight Connector 17"/>
            <p:cNvCxnSpPr>
              <a:stCxn id="37" idx="2"/>
            </p:cNvCxnSpPr>
            <p:nvPr/>
          </p:nvCxnSpPr>
          <p:spPr>
            <a:xfrm flipH="1">
              <a:off x="1786270" y="2128293"/>
              <a:ext cx="785034" cy="785028"/>
            </a:xfrm>
            <a:prstGeom prst="line">
              <a:avLst/>
            </a:prstGeom>
            <a:ln w="50800">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7" idx="2"/>
              <a:endCxn id="33" idx="1"/>
            </p:cNvCxnSpPr>
            <p:nvPr/>
          </p:nvCxnSpPr>
          <p:spPr>
            <a:xfrm>
              <a:off x="2571304" y="2128293"/>
              <a:ext cx="3660455" cy="1146478"/>
            </a:xfrm>
            <a:prstGeom prst="line">
              <a:avLst/>
            </a:prstGeom>
            <a:ln w="50800">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graphicFrame>
        <p:nvGraphicFramePr>
          <p:cNvPr id="44" name="Table 43"/>
          <p:cNvGraphicFramePr>
            <a:graphicFrameLocks noGrp="1"/>
          </p:cNvGraphicFramePr>
          <p:nvPr>
            <p:extLst/>
          </p:nvPr>
        </p:nvGraphicFramePr>
        <p:xfrm>
          <a:off x="505482" y="5106331"/>
          <a:ext cx="3590260" cy="609600"/>
        </p:xfrm>
        <a:graphic>
          <a:graphicData uri="http://schemas.openxmlformats.org/drawingml/2006/table">
            <a:tbl>
              <a:tblPr firstRow="1" bandRow="1">
                <a:tableStyleId>{5940675A-B579-460E-94D1-54222C63F5DA}</a:tableStyleId>
              </a:tblPr>
              <a:tblGrid>
                <a:gridCol w="897565"/>
                <a:gridCol w="897565"/>
                <a:gridCol w="897565"/>
                <a:gridCol w="897565"/>
              </a:tblGrid>
              <a:tr h="178686">
                <a:tc>
                  <a:txBody>
                    <a:bodyPr/>
                    <a:lstStyle/>
                    <a:p>
                      <a:r>
                        <a:rPr lang="en-US" sz="1400" dirty="0" smtClean="0"/>
                        <a:t>1</a:t>
                      </a:r>
                      <a:endParaRPr lang="es-CO" sz="1400" dirty="0"/>
                    </a:p>
                  </a:txBody>
                  <a:tcPr/>
                </a:tc>
                <a:tc>
                  <a:txBody>
                    <a:bodyPr/>
                    <a:lstStyle/>
                    <a:p>
                      <a:r>
                        <a:rPr lang="en-US" sz="1400" dirty="0" smtClean="0"/>
                        <a:t>1</a:t>
                      </a:r>
                      <a:endParaRPr lang="es-CO" sz="1400" dirty="0"/>
                    </a:p>
                  </a:txBody>
                  <a:tcPr/>
                </a:tc>
                <a:tc>
                  <a:txBody>
                    <a:bodyPr/>
                    <a:lstStyle/>
                    <a:p>
                      <a:r>
                        <a:rPr lang="en-US" sz="1400" dirty="0" smtClean="0"/>
                        <a:t>1</a:t>
                      </a:r>
                      <a:endParaRPr lang="es-CO" sz="1400" dirty="0"/>
                    </a:p>
                  </a:txBody>
                  <a:tcPr/>
                </a:tc>
                <a:tc>
                  <a:txBody>
                    <a:bodyPr/>
                    <a:lstStyle/>
                    <a:p>
                      <a:r>
                        <a:rPr lang="en-US" sz="1400" dirty="0" smtClean="0"/>
                        <a:t>1</a:t>
                      </a:r>
                      <a:endParaRPr lang="es-CO" sz="1400" dirty="0"/>
                    </a:p>
                  </a:txBody>
                  <a:tcPr/>
                </a:tc>
              </a:tr>
              <a:tr h="178686">
                <a:tc>
                  <a:txBody>
                    <a:bodyPr/>
                    <a:lstStyle/>
                    <a:p>
                      <a:r>
                        <a:rPr lang="en-US" sz="1400" dirty="0" smtClean="0"/>
                        <a:t>2</a:t>
                      </a:r>
                      <a:endParaRPr lang="es-CO" sz="1400" dirty="0"/>
                    </a:p>
                  </a:txBody>
                  <a:tcPr/>
                </a:tc>
                <a:tc>
                  <a:txBody>
                    <a:bodyPr/>
                    <a:lstStyle/>
                    <a:p>
                      <a:r>
                        <a:rPr lang="en-US" sz="1400" dirty="0" smtClean="0"/>
                        <a:t>1</a:t>
                      </a:r>
                      <a:endParaRPr lang="es-CO" sz="1400" dirty="0"/>
                    </a:p>
                  </a:txBody>
                  <a:tcPr/>
                </a:tc>
                <a:tc>
                  <a:txBody>
                    <a:bodyPr/>
                    <a:lstStyle/>
                    <a:p>
                      <a:r>
                        <a:rPr lang="en-US" sz="1400" dirty="0" smtClean="0"/>
                        <a:t>2</a:t>
                      </a:r>
                      <a:endParaRPr lang="es-CO" sz="1400" dirty="0"/>
                    </a:p>
                  </a:txBody>
                  <a:tcPr/>
                </a:tc>
                <a:tc>
                  <a:txBody>
                    <a:bodyPr/>
                    <a:lstStyle/>
                    <a:p>
                      <a:r>
                        <a:rPr lang="en-US" sz="1400" dirty="0" smtClean="0"/>
                        <a:t>2</a:t>
                      </a:r>
                      <a:endParaRPr lang="es-CO" sz="1400" dirty="0"/>
                    </a:p>
                  </a:txBody>
                  <a:tcPr/>
                </a:tc>
              </a:tr>
            </a:tbl>
          </a:graphicData>
        </a:graphic>
      </p:graphicFrame>
      <p:sp>
        <p:nvSpPr>
          <p:cNvPr id="42" name="Rounded Rectangle 41"/>
          <p:cNvSpPr/>
          <p:nvPr/>
        </p:nvSpPr>
        <p:spPr bwMode="gray">
          <a:xfrm>
            <a:off x="5092996" y="5472091"/>
            <a:ext cx="3829347" cy="898266"/>
          </a:xfrm>
          <a:prstGeom prst="roundRect">
            <a:avLst/>
          </a:prstGeom>
          <a:solidFill>
            <a:srgbClr val="92D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3200" b="1"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rPr>
              <a:t>3600</a:t>
            </a:r>
            <a:r>
              <a:rPr kumimoji="0" lang="en-US" sz="3200" b="1" i="0" u="none" strike="noStrike" kern="0" cap="none" spc="0" normalizeH="0" noProof="0" dirty="0" smtClean="0">
                <a:ln>
                  <a:noFill/>
                </a:ln>
                <a:solidFill>
                  <a:schemeClr val="bg1"/>
                </a:solidFill>
                <a:effectLst/>
                <a:uLnTx/>
                <a:uFillTx/>
                <a:ea typeface="Arial Unicode MS" pitchFamily="34" charset="-128"/>
                <a:cs typeface="Arial Unicode MS" pitchFamily="34" charset="-128"/>
              </a:rPr>
              <a:t> veces       más rápido</a:t>
            </a:r>
            <a:endParaRPr kumimoji="0" lang="es-CO" sz="3200" b="1"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endParaRPr>
          </a:p>
        </p:txBody>
      </p:sp>
      <p:grpSp>
        <p:nvGrpSpPr>
          <p:cNvPr id="60" name="Group 59"/>
          <p:cNvGrpSpPr/>
          <p:nvPr/>
        </p:nvGrpSpPr>
        <p:grpSpPr>
          <a:xfrm>
            <a:off x="321851" y="3019590"/>
            <a:ext cx="4143823" cy="2547964"/>
            <a:chOff x="321851" y="3019590"/>
            <a:chExt cx="4143823" cy="2547964"/>
          </a:xfrm>
        </p:grpSpPr>
        <p:sp>
          <p:nvSpPr>
            <p:cNvPr id="47" name="Title 1"/>
            <p:cNvSpPr txBox="1">
              <a:spLocks/>
            </p:cNvSpPr>
            <p:nvPr/>
          </p:nvSpPr>
          <p:spPr bwMode="gray">
            <a:xfrm>
              <a:off x="398425" y="4411040"/>
              <a:ext cx="4067249" cy="756000"/>
            </a:xfrm>
            <a:prstGeom prst="rect">
              <a:avLst/>
            </a:prstGeom>
          </p:spPr>
          <p:txBody>
            <a:bodyPr vert="horz" lIns="0" tIns="0" rIns="0" bIns="0" rtlCol="0" anchor="ctr" anchorCtr="0">
              <a:no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r>
                <a:rPr lang="en-US" sz="1800" dirty="0" smtClean="0"/>
                <a:t>Cómo se representa la información?</a:t>
              </a:r>
            </a:p>
            <a:p>
              <a:r>
                <a:rPr lang="en-US" sz="1800" dirty="0" smtClean="0">
                  <a:sym typeface="Wingdings" panose="05000000000000000000" pitchFamily="2" charset="2"/>
                </a:rPr>
                <a:t> </a:t>
              </a:r>
              <a:r>
                <a:rPr lang="en-US" sz="1800" dirty="0" smtClean="0"/>
                <a:t>Vectores</a:t>
              </a:r>
              <a:endParaRPr lang="es-CO" sz="1800" dirty="0"/>
            </a:p>
          </p:txBody>
        </p:sp>
        <p:cxnSp>
          <p:nvCxnSpPr>
            <p:cNvPr id="46" name="Elbow Connector 45"/>
            <p:cNvCxnSpPr/>
            <p:nvPr/>
          </p:nvCxnSpPr>
          <p:spPr>
            <a:xfrm rot="10800000" flipH="1" flipV="1">
              <a:off x="321851" y="3019590"/>
              <a:ext cx="172997" cy="2296078"/>
            </a:xfrm>
            <a:prstGeom prst="bentConnector3">
              <a:avLst>
                <a:gd name="adj1" fmla="val -58388"/>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6" name="Elbow Connector 55"/>
            <p:cNvCxnSpPr/>
            <p:nvPr/>
          </p:nvCxnSpPr>
          <p:spPr>
            <a:xfrm rot="10800000" flipH="1" flipV="1">
              <a:off x="321852" y="3304896"/>
              <a:ext cx="183630" cy="2262658"/>
            </a:xfrm>
            <a:prstGeom prst="bentConnector3">
              <a:avLst>
                <a:gd name="adj1" fmla="val -124489"/>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746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558800"/>
            <a:ext cx="8882076" cy="539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bwMode="gray">
          <a:xfrm>
            <a:off x="0" y="3048000"/>
            <a:ext cx="3606800" cy="508000"/>
          </a:xfrm>
          <a:prstGeom prst="ellipse">
            <a:avLst/>
          </a:prstGeom>
          <a:noFill/>
          <a:ln w="508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CO"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5853472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txBox="1">
            <a:spLocks/>
          </p:cNvSpPr>
          <p:nvPr/>
        </p:nvSpPr>
        <p:spPr bwMode="gray">
          <a:xfrm>
            <a:off x="425527" y="1020274"/>
            <a:ext cx="4848081" cy="377621"/>
          </a:xfrm>
          <a:prstGeom prst="rect">
            <a:avLst/>
          </a:prstGeom>
          <a:noFill/>
          <a:ln>
            <a:noFill/>
          </a:ln>
        </p:spPr>
        <p:txBody>
          <a:bodyPr vert="horz" wrap="square" lIns="0" tIns="0" rIns="0" bIns="0" numCol="1" rtlCol="0" anchor="ctr" anchorCtr="0" compatLnSpc="1">
            <a:prstTxWarp prst="textNoShape">
              <a:avLst/>
            </a:prstTxWarp>
            <a:noAutofit/>
          </a:bodyPr>
          <a:lstStyle>
            <a:lvl1pPr algn="l" defTabSz="815986" rtl="0" eaLnBrk="1" latinLnBrk="0" hangingPunct="1">
              <a:spcBef>
                <a:spcPct val="0"/>
              </a:spcBef>
              <a:buNone/>
              <a:defRPr lang="de-DE" sz="2100" b="1" kern="1200" dirty="0">
                <a:solidFill>
                  <a:srgbClr val="F0AB00"/>
                </a:solidFill>
                <a:latin typeface="BentonSans Bold"/>
                <a:ea typeface="+mj-ea"/>
                <a:cs typeface="BentonSans Bold"/>
              </a:defRPr>
            </a:lvl1pPr>
          </a:lstStyle>
          <a:p>
            <a:pPr>
              <a:defRPr/>
            </a:pPr>
            <a:r>
              <a:rPr lang="en-US" sz="3700" b="0" dirty="0" smtClean="0">
                <a:solidFill>
                  <a:srgbClr val="FFFFFF"/>
                </a:solidFill>
                <a:latin typeface="BentonSans Light" panose="02000503000000020004" pitchFamily="2" charset="0"/>
              </a:rPr>
              <a:t>Nueva Generación</a:t>
            </a:r>
            <a:endParaRPr lang="en-US" sz="3700" b="0" dirty="0">
              <a:solidFill>
                <a:srgbClr val="FFFFFF"/>
              </a:solidFill>
              <a:latin typeface="BentonSans Light" panose="02000503000000020004" pitchFamily="2" charset="0"/>
            </a:endParaRPr>
          </a:p>
        </p:txBody>
      </p:sp>
      <p:pic>
        <p:nvPicPr>
          <p:cNvPr id="42" name="Picture 7" descr="N:\02 unity-concepts\UC pro event 69013\2015 - 80 PPT Hasso\revised_SAP_S4_Hana_logo\RGB\sap_s4_hana_grad_r_3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044" y="501578"/>
            <a:ext cx="1888487" cy="35575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1202780" y="2866832"/>
            <a:ext cx="3638459" cy="109557"/>
            <a:chOff x="9808981" y="1082526"/>
            <a:chExt cx="7279444" cy="164386"/>
          </a:xfrm>
        </p:grpSpPr>
        <p:sp>
          <p:nvSpPr>
            <p:cNvPr id="41" name="Oval 40"/>
            <p:cNvSpPr/>
            <p:nvPr/>
          </p:nvSpPr>
          <p:spPr bwMode="gray">
            <a:xfrm>
              <a:off x="9808981" y="1082526"/>
              <a:ext cx="164386" cy="164386"/>
            </a:xfrm>
            <a:prstGeom prst="ellipse">
              <a:avLst/>
            </a:prstGeom>
            <a:solidFill>
              <a:schemeClr val="accent1"/>
            </a:solidFill>
            <a:ln w="6350" algn="ctr">
              <a:noFill/>
              <a:miter lim="800000"/>
              <a:headEnd/>
              <a:tailEnd/>
            </a:ln>
          </p:spPr>
          <p:txBody>
            <a:bodyPr lIns="90000" tIns="72000" rIns="90000" bIns="72000" rtlCol="0" anchor="ctr"/>
            <a:lstStyle/>
            <a:p>
              <a:pPr algn="ctr" defTabSz="511881" fontAlgn="base">
                <a:spcBef>
                  <a:spcPct val="50000"/>
                </a:spcBef>
                <a:spcAft>
                  <a:spcPct val="0"/>
                </a:spcAft>
                <a:buClr>
                  <a:srgbClr val="F0AB00"/>
                </a:buClr>
                <a:buSzPct val="80000"/>
              </a:pPr>
              <a:endParaRPr lang="pt-BR" sz="3000" kern="0" dirty="0">
                <a:ea typeface="Arial Unicode MS" pitchFamily="34" charset="-128"/>
                <a:cs typeface="Arial Unicode MS" pitchFamily="34" charset="-128"/>
              </a:endParaRPr>
            </a:p>
          </p:txBody>
        </p:sp>
        <p:sp>
          <p:nvSpPr>
            <p:cNvPr id="43" name="Oval 42"/>
            <p:cNvSpPr/>
            <p:nvPr/>
          </p:nvSpPr>
          <p:spPr bwMode="gray">
            <a:xfrm>
              <a:off x="12180667" y="1082526"/>
              <a:ext cx="164386" cy="164386"/>
            </a:xfrm>
            <a:prstGeom prst="ellipse">
              <a:avLst/>
            </a:prstGeom>
            <a:solidFill>
              <a:schemeClr val="accent1"/>
            </a:solidFill>
            <a:ln w="6350" algn="ctr">
              <a:noFill/>
              <a:miter lim="800000"/>
              <a:headEnd/>
              <a:tailEnd/>
            </a:ln>
          </p:spPr>
          <p:txBody>
            <a:bodyPr lIns="90000" tIns="72000" rIns="90000" bIns="72000" rtlCol="0" anchor="ctr"/>
            <a:lstStyle/>
            <a:p>
              <a:pPr algn="ctr" defTabSz="511881" fontAlgn="base">
                <a:spcBef>
                  <a:spcPct val="50000"/>
                </a:spcBef>
                <a:spcAft>
                  <a:spcPct val="0"/>
                </a:spcAft>
                <a:buClr>
                  <a:srgbClr val="F0AB00"/>
                </a:buClr>
                <a:buSzPct val="80000"/>
              </a:pPr>
              <a:endParaRPr lang="pt-BR" sz="3000" kern="0" dirty="0">
                <a:ea typeface="Arial Unicode MS" pitchFamily="34" charset="-128"/>
                <a:cs typeface="Arial Unicode MS" pitchFamily="34" charset="-128"/>
              </a:endParaRPr>
            </a:p>
          </p:txBody>
        </p:sp>
        <p:sp>
          <p:nvSpPr>
            <p:cNvPr id="44" name="Oval 43"/>
            <p:cNvSpPr/>
            <p:nvPr/>
          </p:nvSpPr>
          <p:spPr bwMode="gray">
            <a:xfrm>
              <a:off x="14552353" y="1082526"/>
              <a:ext cx="164386" cy="164386"/>
            </a:xfrm>
            <a:prstGeom prst="ellipse">
              <a:avLst/>
            </a:prstGeom>
            <a:solidFill>
              <a:schemeClr val="accent1"/>
            </a:solidFill>
            <a:ln w="6350" algn="ctr">
              <a:noFill/>
              <a:miter lim="800000"/>
              <a:headEnd/>
              <a:tailEnd/>
            </a:ln>
          </p:spPr>
          <p:txBody>
            <a:bodyPr lIns="90000" tIns="72000" rIns="90000" bIns="72000" rtlCol="0" anchor="ctr"/>
            <a:lstStyle/>
            <a:p>
              <a:pPr algn="ctr" defTabSz="511881" fontAlgn="base">
                <a:spcBef>
                  <a:spcPct val="50000"/>
                </a:spcBef>
                <a:spcAft>
                  <a:spcPct val="0"/>
                </a:spcAft>
                <a:buClr>
                  <a:srgbClr val="F0AB00"/>
                </a:buClr>
                <a:buSzPct val="80000"/>
              </a:pPr>
              <a:endParaRPr lang="pt-BR" sz="3000" kern="0" dirty="0">
                <a:ea typeface="Arial Unicode MS" pitchFamily="34" charset="-128"/>
                <a:cs typeface="Arial Unicode MS" pitchFamily="34" charset="-128"/>
              </a:endParaRPr>
            </a:p>
          </p:txBody>
        </p:sp>
        <p:sp>
          <p:nvSpPr>
            <p:cNvPr id="45" name="Oval 44"/>
            <p:cNvSpPr/>
            <p:nvPr/>
          </p:nvSpPr>
          <p:spPr bwMode="gray">
            <a:xfrm>
              <a:off x="16924039" y="1082526"/>
              <a:ext cx="164386" cy="164386"/>
            </a:xfrm>
            <a:prstGeom prst="ellipse">
              <a:avLst/>
            </a:prstGeom>
            <a:solidFill>
              <a:schemeClr val="accent1"/>
            </a:solidFill>
            <a:ln w="6350" algn="ctr">
              <a:noFill/>
              <a:miter lim="800000"/>
              <a:headEnd/>
              <a:tailEnd/>
            </a:ln>
          </p:spPr>
          <p:txBody>
            <a:bodyPr lIns="90000" tIns="72000" rIns="90000" bIns="72000" rtlCol="0" anchor="ctr"/>
            <a:lstStyle/>
            <a:p>
              <a:pPr algn="ctr" defTabSz="511881" fontAlgn="base">
                <a:spcBef>
                  <a:spcPct val="50000"/>
                </a:spcBef>
                <a:spcAft>
                  <a:spcPct val="0"/>
                </a:spcAft>
                <a:buClr>
                  <a:srgbClr val="F0AB00"/>
                </a:buClr>
                <a:buSzPct val="80000"/>
              </a:pPr>
              <a:endParaRPr lang="pt-BR" sz="3000" kern="0" dirty="0">
                <a:ea typeface="Arial Unicode MS" pitchFamily="34" charset="-128"/>
                <a:cs typeface="Arial Unicode MS" pitchFamily="34" charset="-128"/>
              </a:endParaRPr>
            </a:p>
          </p:txBody>
        </p:sp>
      </p:grpSp>
      <p:grpSp>
        <p:nvGrpSpPr>
          <p:cNvPr id="11" name="Group 10"/>
          <p:cNvGrpSpPr/>
          <p:nvPr/>
        </p:nvGrpSpPr>
        <p:grpSpPr>
          <a:xfrm>
            <a:off x="1031840" y="2430473"/>
            <a:ext cx="498534" cy="931078"/>
            <a:chOff x="3198195" y="4394048"/>
            <a:chExt cx="997414" cy="1397049"/>
          </a:xfrm>
        </p:grpSpPr>
        <p:sp>
          <p:nvSpPr>
            <p:cNvPr id="46" name="TextBox 45"/>
            <p:cNvSpPr txBox="1"/>
            <p:nvPr/>
          </p:nvSpPr>
          <p:spPr>
            <a:xfrm>
              <a:off x="3198195" y="5375470"/>
              <a:ext cx="997414" cy="415627"/>
            </a:xfrm>
            <a:prstGeom prst="rect">
              <a:avLst/>
            </a:prstGeom>
            <a:noFill/>
          </p:spPr>
          <p:txBody>
            <a:bodyPr wrap="none" lIns="0" tIns="0" rIns="0" bIns="0" rtlCol="0">
              <a:spAutoFit/>
            </a:bodyPr>
            <a:lstStyle/>
            <a:p>
              <a:pPr fontAlgn="base">
                <a:spcBef>
                  <a:spcPts val="336"/>
                </a:spcBef>
                <a:spcAft>
                  <a:spcPct val="0"/>
                </a:spcAft>
                <a:buClr>
                  <a:srgbClr val="F0AB00"/>
                </a:buClr>
                <a:buSzPct val="80000"/>
              </a:pPr>
              <a:r>
                <a:rPr lang="pt-BR" kern="0" dirty="0">
                  <a:solidFill>
                    <a:schemeClr val="bg1"/>
                  </a:solidFill>
                  <a:latin typeface="+mn-lt"/>
                  <a:ea typeface="Arial Unicode MS" pitchFamily="34" charset="-128"/>
                  <a:cs typeface="Arial Unicode MS" pitchFamily="34" charset="-128"/>
                </a:rPr>
                <a:t>1973</a:t>
              </a:r>
            </a:p>
          </p:txBody>
        </p:sp>
        <p:sp>
          <p:nvSpPr>
            <p:cNvPr id="51" name="TextBox 50"/>
            <p:cNvSpPr txBox="1"/>
            <p:nvPr/>
          </p:nvSpPr>
          <p:spPr>
            <a:xfrm>
              <a:off x="3275138" y="4394048"/>
              <a:ext cx="747259" cy="415627"/>
            </a:xfrm>
            <a:prstGeom prst="rect">
              <a:avLst/>
            </a:prstGeom>
            <a:noFill/>
          </p:spPr>
          <p:txBody>
            <a:bodyPr wrap="none" lIns="0" tIns="0" rIns="0" bIns="0" rtlCol="0">
              <a:spAutoFit/>
            </a:bodyPr>
            <a:lstStyle/>
            <a:p>
              <a:pPr fontAlgn="base">
                <a:spcBef>
                  <a:spcPts val="336"/>
                </a:spcBef>
                <a:spcAft>
                  <a:spcPct val="0"/>
                </a:spcAft>
                <a:buClr>
                  <a:srgbClr val="F0AB00"/>
                </a:buClr>
                <a:buSzPct val="80000"/>
              </a:pPr>
              <a:r>
                <a:rPr lang="pt-BR" b="1" kern="0" dirty="0">
                  <a:solidFill>
                    <a:schemeClr val="bg1"/>
                  </a:solidFill>
                  <a:latin typeface="+mn-lt"/>
                  <a:ea typeface="Arial Unicode MS" pitchFamily="34" charset="-128"/>
                  <a:cs typeface="Arial Unicode MS" pitchFamily="34" charset="-128"/>
                </a:rPr>
                <a:t>R/1</a:t>
              </a:r>
            </a:p>
          </p:txBody>
        </p:sp>
      </p:grpSp>
      <p:grpSp>
        <p:nvGrpSpPr>
          <p:cNvPr id="12" name="Group 11"/>
          <p:cNvGrpSpPr/>
          <p:nvPr/>
        </p:nvGrpSpPr>
        <p:grpSpPr>
          <a:xfrm>
            <a:off x="2201745" y="2430473"/>
            <a:ext cx="503343" cy="931078"/>
            <a:chOff x="4511575" y="4394047"/>
            <a:chExt cx="1007036" cy="1397049"/>
          </a:xfrm>
        </p:grpSpPr>
        <p:sp>
          <p:nvSpPr>
            <p:cNvPr id="47" name="TextBox 46"/>
            <p:cNvSpPr txBox="1"/>
            <p:nvPr/>
          </p:nvSpPr>
          <p:spPr>
            <a:xfrm>
              <a:off x="4511575" y="5375469"/>
              <a:ext cx="1007036" cy="415627"/>
            </a:xfrm>
            <a:prstGeom prst="rect">
              <a:avLst/>
            </a:prstGeom>
            <a:noFill/>
          </p:spPr>
          <p:txBody>
            <a:bodyPr wrap="none" lIns="0" tIns="0" rIns="0" bIns="0" rtlCol="0">
              <a:spAutoFit/>
            </a:bodyPr>
            <a:lstStyle/>
            <a:p>
              <a:pPr fontAlgn="base">
                <a:spcBef>
                  <a:spcPts val="336"/>
                </a:spcBef>
                <a:spcAft>
                  <a:spcPct val="0"/>
                </a:spcAft>
                <a:buClr>
                  <a:srgbClr val="F0AB00"/>
                </a:buClr>
                <a:buSzPct val="80000"/>
              </a:pPr>
              <a:r>
                <a:rPr lang="pt-BR" kern="0" dirty="0">
                  <a:solidFill>
                    <a:schemeClr val="bg1"/>
                  </a:solidFill>
                  <a:latin typeface="+mn-lt"/>
                  <a:ea typeface="Arial Unicode MS" pitchFamily="34" charset="-128"/>
                  <a:cs typeface="Arial Unicode MS" pitchFamily="34" charset="-128"/>
                </a:rPr>
                <a:t>1979</a:t>
              </a:r>
            </a:p>
          </p:txBody>
        </p:sp>
        <p:sp>
          <p:nvSpPr>
            <p:cNvPr id="52" name="TextBox 51"/>
            <p:cNvSpPr txBox="1"/>
            <p:nvPr/>
          </p:nvSpPr>
          <p:spPr>
            <a:xfrm>
              <a:off x="4588518" y="4394047"/>
              <a:ext cx="821023" cy="415627"/>
            </a:xfrm>
            <a:prstGeom prst="rect">
              <a:avLst/>
            </a:prstGeom>
            <a:noFill/>
          </p:spPr>
          <p:txBody>
            <a:bodyPr wrap="none" lIns="0" tIns="0" rIns="0" bIns="0" rtlCol="0">
              <a:spAutoFit/>
            </a:bodyPr>
            <a:lstStyle/>
            <a:p>
              <a:pPr fontAlgn="base">
                <a:spcBef>
                  <a:spcPts val="336"/>
                </a:spcBef>
                <a:spcAft>
                  <a:spcPct val="0"/>
                </a:spcAft>
                <a:buClr>
                  <a:srgbClr val="F0AB00"/>
                </a:buClr>
                <a:buSzPct val="80000"/>
              </a:pPr>
              <a:r>
                <a:rPr lang="pt-BR" b="1" kern="0" dirty="0">
                  <a:solidFill>
                    <a:schemeClr val="bg1"/>
                  </a:solidFill>
                  <a:latin typeface="+mn-lt"/>
                  <a:ea typeface="Arial Unicode MS" pitchFamily="34" charset="-128"/>
                  <a:cs typeface="Arial Unicode MS" pitchFamily="34" charset="-128"/>
                </a:rPr>
                <a:t>R/2</a:t>
              </a:r>
            </a:p>
          </p:txBody>
        </p:sp>
      </p:grpSp>
      <p:grpSp>
        <p:nvGrpSpPr>
          <p:cNvPr id="14" name="Group 13"/>
          <p:cNvGrpSpPr/>
          <p:nvPr/>
        </p:nvGrpSpPr>
        <p:grpSpPr>
          <a:xfrm>
            <a:off x="3384713" y="2426972"/>
            <a:ext cx="511358" cy="938083"/>
            <a:chOff x="5771872" y="4383536"/>
            <a:chExt cx="1023071" cy="1407559"/>
          </a:xfrm>
        </p:grpSpPr>
        <p:sp>
          <p:nvSpPr>
            <p:cNvPr id="48" name="TextBox 47"/>
            <p:cNvSpPr txBox="1"/>
            <p:nvPr/>
          </p:nvSpPr>
          <p:spPr>
            <a:xfrm>
              <a:off x="5771872" y="5375468"/>
              <a:ext cx="1023071" cy="415627"/>
            </a:xfrm>
            <a:prstGeom prst="rect">
              <a:avLst/>
            </a:prstGeom>
            <a:noFill/>
          </p:spPr>
          <p:txBody>
            <a:bodyPr wrap="none" lIns="0" tIns="0" rIns="0" bIns="0" rtlCol="0">
              <a:spAutoFit/>
            </a:bodyPr>
            <a:lstStyle/>
            <a:p>
              <a:pPr fontAlgn="base">
                <a:spcBef>
                  <a:spcPts val="336"/>
                </a:spcBef>
                <a:spcAft>
                  <a:spcPct val="0"/>
                </a:spcAft>
                <a:buClr>
                  <a:srgbClr val="F0AB00"/>
                </a:buClr>
                <a:buSzPct val="80000"/>
              </a:pPr>
              <a:r>
                <a:rPr lang="pt-BR" kern="0" dirty="0">
                  <a:solidFill>
                    <a:schemeClr val="bg1"/>
                  </a:solidFill>
                  <a:latin typeface="+mn-lt"/>
                  <a:ea typeface="Arial Unicode MS" pitchFamily="34" charset="-128"/>
                  <a:cs typeface="Arial Unicode MS" pitchFamily="34" charset="-128"/>
                </a:rPr>
                <a:t>1992</a:t>
              </a:r>
            </a:p>
          </p:txBody>
        </p:sp>
        <p:sp>
          <p:nvSpPr>
            <p:cNvPr id="53" name="TextBox 52"/>
            <p:cNvSpPr txBox="1"/>
            <p:nvPr/>
          </p:nvSpPr>
          <p:spPr>
            <a:xfrm>
              <a:off x="5840014" y="4383536"/>
              <a:ext cx="821023" cy="415627"/>
            </a:xfrm>
            <a:prstGeom prst="rect">
              <a:avLst/>
            </a:prstGeom>
            <a:noFill/>
          </p:spPr>
          <p:txBody>
            <a:bodyPr wrap="none" lIns="0" tIns="0" rIns="0" bIns="0" rtlCol="0">
              <a:spAutoFit/>
            </a:bodyPr>
            <a:lstStyle/>
            <a:p>
              <a:pPr fontAlgn="base">
                <a:spcBef>
                  <a:spcPts val="336"/>
                </a:spcBef>
                <a:spcAft>
                  <a:spcPct val="0"/>
                </a:spcAft>
                <a:buClr>
                  <a:srgbClr val="F0AB00"/>
                </a:buClr>
                <a:buSzPct val="80000"/>
              </a:pPr>
              <a:r>
                <a:rPr lang="pt-BR" b="1" kern="0" dirty="0">
                  <a:solidFill>
                    <a:schemeClr val="bg1"/>
                  </a:solidFill>
                  <a:latin typeface="+mn-lt"/>
                  <a:ea typeface="Arial Unicode MS" pitchFamily="34" charset="-128"/>
                  <a:cs typeface="Arial Unicode MS" pitchFamily="34" charset="-128"/>
                </a:rPr>
                <a:t>R/3</a:t>
              </a:r>
            </a:p>
          </p:txBody>
        </p:sp>
      </p:grpSp>
      <p:grpSp>
        <p:nvGrpSpPr>
          <p:cNvPr id="15" name="Group 14"/>
          <p:cNvGrpSpPr/>
          <p:nvPr/>
        </p:nvGrpSpPr>
        <p:grpSpPr>
          <a:xfrm>
            <a:off x="4557159" y="2430476"/>
            <a:ext cx="569067" cy="931077"/>
            <a:chOff x="7059863" y="4394047"/>
            <a:chExt cx="1138529" cy="1397047"/>
          </a:xfrm>
        </p:grpSpPr>
        <p:sp>
          <p:nvSpPr>
            <p:cNvPr id="49" name="TextBox 48"/>
            <p:cNvSpPr txBox="1"/>
            <p:nvPr/>
          </p:nvSpPr>
          <p:spPr>
            <a:xfrm>
              <a:off x="7059863" y="5375467"/>
              <a:ext cx="1138529" cy="415627"/>
            </a:xfrm>
            <a:prstGeom prst="rect">
              <a:avLst/>
            </a:prstGeom>
            <a:noFill/>
          </p:spPr>
          <p:txBody>
            <a:bodyPr wrap="none" lIns="0" tIns="0" rIns="0" bIns="0" rtlCol="0">
              <a:spAutoFit/>
            </a:bodyPr>
            <a:lstStyle/>
            <a:p>
              <a:pPr fontAlgn="base">
                <a:spcBef>
                  <a:spcPts val="336"/>
                </a:spcBef>
                <a:spcAft>
                  <a:spcPct val="0"/>
                </a:spcAft>
                <a:buClr>
                  <a:srgbClr val="F0AB00"/>
                </a:buClr>
                <a:buSzPct val="80000"/>
              </a:pPr>
              <a:r>
                <a:rPr lang="pt-BR" kern="0" dirty="0">
                  <a:solidFill>
                    <a:schemeClr val="bg1"/>
                  </a:solidFill>
                  <a:latin typeface="+mn-lt"/>
                  <a:ea typeface="Arial Unicode MS" pitchFamily="34" charset="-128"/>
                  <a:cs typeface="Arial Unicode MS" pitchFamily="34" charset="-128"/>
                </a:rPr>
                <a:t>2004</a:t>
              </a:r>
            </a:p>
          </p:txBody>
        </p:sp>
        <p:sp>
          <p:nvSpPr>
            <p:cNvPr id="54" name="TextBox 53"/>
            <p:cNvSpPr txBox="1"/>
            <p:nvPr/>
          </p:nvSpPr>
          <p:spPr>
            <a:xfrm>
              <a:off x="7131886" y="4394047"/>
              <a:ext cx="875544" cy="415627"/>
            </a:xfrm>
            <a:prstGeom prst="rect">
              <a:avLst/>
            </a:prstGeom>
            <a:noFill/>
          </p:spPr>
          <p:txBody>
            <a:bodyPr wrap="none" lIns="0" tIns="0" rIns="0" bIns="0" rtlCol="0">
              <a:spAutoFit/>
            </a:bodyPr>
            <a:lstStyle/>
            <a:p>
              <a:pPr fontAlgn="base">
                <a:spcBef>
                  <a:spcPts val="336"/>
                </a:spcBef>
                <a:spcAft>
                  <a:spcPct val="0"/>
                </a:spcAft>
                <a:buClr>
                  <a:srgbClr val="F0AB00"/>
                </a:buClr>
                <a:buSzPct val="80000"/>
              </a:pPr>
              <a:r>
                <a:rPr lang="pt-BR" b="1" kern="0" dirty="0">
                  <a:solidFill>
                    <a:schemeClr val="bg1"/>
                  </a:solidFill>
                  <a:latin typeface="+mn-lt"/>
                  <a:ea typeface="Arial Unicode MS" pitchFamily="34" charset="-128"/>
                  <a:cs typeface="Arial Unicode MS" pitchFamily="34" charset="-128"/>
                </a:rPr>
                <a:t>ERP</a:t>
              </a:r>
            </a:p>
          </p:txBody>
        </p:sp>
      </p:grpSp>
      <p:sp>
        <p:nvSpPr>
          <p:cNvPr id="57" name="Rectangle 56"/>
          <p:cNvSpPr/>
          <p:nvPr/>
        </p:nvSpPr>
        <p:spPr bwMode="gray">
          <a:xfrm>
            <a:off x="1348060" y="2908479"/>
            <a:ext cx="974471" cy="30470"/>
          </a:xfrm>
          <a:prstGeom prst="rect">
            <a:avLst/>
          </a:prstGeom>
          <a:solidFill>
            <a:schemeClr val="accent1"/>
          </a:solidFill>
          <a:ln w="6350" algn="ctr">
            <a:noFill/>
            <a:miter lim="800000"/>
            <a:headEnd/>
            <a:tailEnd/>
          </a:ln>
        </p:spPr>
        <p:txBody>
          <a:bodyPr lIns="50382" tIns="40306" rIns="50382" bIns="40306" rtlCol="0" anchor="ctr"/>
          <a:lstStyle/>
          <a:p>
            <a:pPr algn="ctr" defTabSz="511881" fontAlgn="base">
              <a:spcBef>
                <a:spcPct val="50000"/>
              </a:spcBef>
              <a:spcAft>
                <a:spcPct val="0"/>
              </a:spcAft>
              <a:buClr>
                <a:srgbClr val="F0AB00"/>
              </a:buClr>
              <a:buSzPct val="80000"/>
            </a:pPr>
            <a:endParaRPr lang="pt-BR" sz="3000" kern="0" dirty="0">
              <a:solidFill>
                <a:schemeClr val="bg1"/>
              </a:solidFill>
              <a:latin typeface="+mn-lt"/>
              <a:ea typeface="Arial Unicode MS" pitchFamily="34" charset="-128"/>
              <a:cs typeface="Arial Unicode MS" pitchFamily="34" charset="-128"/>
            </a:endParaRPr>
          </a:p>
        </p:txBody>
      </p:sp>
      <p:sp>
        <p:nvSpPr>
          <p:cNvPr id="68" name="Rectangle 67"/>
          <p:cNvSpPr/>
          <p:nvPr/>
        </p:nvSpPr>
        <p:spPr bwMode="gray">
          <a:xfrm>
            <a:off x="6260258" y="3551042"/>
            <a:ext cx="597202" cy="33194"/>
          </a:xfrm>
          <a:prstGeom prst="rect">
            <a:avLst/>
          </a:prstGeom>
          <a:solidFill>
            <a:schemeClr val="accent3"/>
          </a:solidFill>
          <a:ln w="6350" algn="ctr">
            <a:noFill/>
            <a:miter lim="800000"/>
            <a:headEnd/>
            <a:tailEnd/>
          </a:ln>
        </p:spPr>
        <p:txBody>
          <a:bodyPr lIns="50382" tIns="40306" rIns="50382" bIns="40306" rtlCol="0" anchor="ctr"/>
          <a:lstStyle/>
          <a:p>
            <a:pPr algn="ctr" defTabSz="511881" fontAlgn="base">
              <a:spcBef>
                <a:spcPct val="50000"/>
              </a:spcBef>
              <a:spcAft>
                <a:spcPct val="0"/>
              </a:spcAft>
              <a:buClr>
                <a:srgbClr val="F0AB00"/>
              </a:buClr>
              <a:buSzPct val="80000"/>
            </a:pPr>
            <a:endParaRPr lang="pt-BR" sz="3000" kern="0" dirty="0">
              <a:ea typeface="Arial Unicode MS" pitchFamily="34" charset="-128"/>
              <a:cs typeface="Arial Unicode MS" pitchFamily="34" charset="-128"/>
            </a:endParaRPr>
          </a:p>
        </p:txBody>
      </p:sp>
      <p:grpSp>
        <p:nvGrpSpPr>
          <p:cNvPr id="17" name="Group 16"/>
          <p:cNvGrpSpPr/>
          <p:nvPr/>
        </p:nvGrpSpPr>
        <p:grpSpPr>
          <a:xfrm>
            <a:off x="6932932" y="2591068"/>
            <a:ext cx="1783555" cy="2363870"/>
            <a:chOff x="13028029" y="4018619"/>
            <a:chExt cx="2670279" cy="3546900"/>
          </a:xfrm>
        </p:grpSpPr>
        <p:grpSp>
          <p:nvGrpSpPr>
            <p:cNvPr id="3" name="Group 2"/>
            <p:cNvGrpSpPr/>
            <p:nvPr/>
          </p:nvGrpSpPr>
          <p:grpSpPr>
            <a:xfrm>
              <a:off x="13028029" y="4018619"/>
              <a:ext cx="2670279" cy="2670279"/>
              <a:chOff x="13287635" y="2336775"/>
              <a:chExt cx="2670279" cy="2670279"/>
            </a:xfrm>
          </p:grpSpPr>
          <p:pic>
            <p:nvPicPr>
              <p:cNvPr id="26" name="Grafik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87635" y="2336775"/>
                <a:ext cx="2670279" cy="2670279"/>
              </a:xfrm>
              <a:prstGeom prst="rect">
                <a:avLst/>
              </a:prstGeom>
            </p:spPr>
          </p:pic>
          <p:sp>
            <p:nvSpPr>
              <p:cNvPr id="34" name="Freeform 6"/>
              <p:cNvSpPr>
                <a:spLocks noEditPoints="1"/>
              </p:cNvSpPr>
              <p:nvPr/>
            </p:nvSpPr>
            <p:spPr bwMode="auto">
              <a:xfrm>
                <a:off x="13656142" y="3466624"/>
                <a:ext cx="1916113" cy="360362"/>
              </a:xfrm>
              <a:custGeom>
                <a:avLst/>
                <a:gdLst>
                  <a:gd name="T0" fmla="*/ 85 w 7043"/>
                  <a:gd name="T1" fmla="*/ 964 h 1329"/>
                  <a:gd name="T2" fmla="*/ 457 w 7043"/>
                  <a:gd name="T3" fmla="*/ 1251 h 1329"/>
                  <a:gd name="T4" fmla="*/ 796 w 7043"/>
                  <a:gd name="T5" fmla="*/ 995 h 1329"/>
                  <a:gd name="T6" fmla="*/ 730 w 7043"/>
                  <a:gd name="T7" fmla="*/ 822 h 1329"/>
                  <a:gd name="T8" fmla="*/ 441 w 7043"/>
                  <a:gd name="T9" fmla="*/ 684 h 1329"/>
                  <a:gd name="T10" fmla="*/ 133 w 7043"/>
                  <a:gd name="T11" fmla="*/ 540 h 1329"/>
                  <a:gd name="T12" fmla="*/ 38 w 7043"/>
                  <a:gd name="T13" fmla="*/ 317 h 1329"/>
                  <a:gd name="T14" fmla="*/ 146 w 7043"/>
                  <a:gd name="T15" fmla="*/ 94 h 1329"/>
                  <a:gd name="T16" fmla="*/ 423 w 7043"/>
                  <a:gd name="T17" fmla="*/ 0 h 1329"/>
                  <a:gd name="T18" fmla="*/ 703 w 7043"/>
                  <a:gd name="T19" fmla="*/ 83 h 1329"/>
                  <a:gd name="T20" fmla="*/ 846 w 7043"/>
                  <a:gd name="T21" fmla="*/ 301 h 1329"/>
                  <a:gd name="T22" fmla="*/ 633 w 7043"/>
                  <a:gd name="T23" fmla="*/ 134 h 1329"/>
                  <a:gd name="T24" fmla="*/ 297 w 7043"/>
                  <a:gd name="T25" fmla="*/ 97 h 1329"/>
                  <a:gd name="T26" fmla="*/ 145 w 7043"/>
                  <a:gd name="T27" fmla="*/ 223 h 1329"/>
                  <a:gd name="T28" fmla="*/ 142 w 7043"/>
                  <a:gd name="T29" fmla="*/ 410 h 1329"/>
                  <a:gd name="T30" fmla="*/ 319 w 7043"/>
                  <a:gd name="T31" fmla="*/ 547 h 1329"/>
                  <a:gd name="T32" fmla="*/ 677 w 7043"/>
                  <a:gd name="T33" fmla="*/ 683 h 1329"/>
                  <a:gd name="T34" fmla="*/ 862 w 7043"/>
                  <a:gd name="T35" fmla="*/ 861 h 1329"/>
                  <a:gd name="T36" fmla="*/ 850 w 7043"/>
                  <a:gd name="T37" fmla="*/ 1132 h 1329"/>
                  <a:gd name="T38" fmla="*/ 621 w 7043"/>
                  <a:gd name="T39" fmla="*/ 1306 h 1329"/>
                  <a:gd name="T40" fmla="*/ 158 w 7043"/>
                  <a:gd name="T41" fmla="*/ 1238 h 1329"/>
                  <a:gd name="T42" fmla="*/ 916 w 7043"/>
                  <a:gd name="T43" fmla="*/ 1305 h 1329"/>
                  <a:gd name="T44" fmla="*/ 1750 w 7043"/>
                  <a:gd name="T45" fmla="*/ 24 h 1329"/>
                  <a:gd name="T46" fmla="*/ 916 w 7043"/>
                  <a:gd name="T47" fmla="*/ 1305 h 1329"/>
                  <a:gd name="T48" fmla="*/ 1506 w 7043"/>
                  <a:gd name="T49" fmla="*/ 915 h 1329"/>
                  <a:gd name="T50" fmla="*/ 2203 w 7043"/>
                  <a:gd name="T51" fmla="*/ 24 h 1329"/>
                  <a:gd name="T52" fmla="*/ 2420 w 7043"/>
                  <a:gd name="T53" fmla="*/ 898 h 1329"/>
                  <a:gd name="T54" fmla="*/ 2203 w 7043"/>
                  <a:gd name="T55" fmla="*/ 976 h 1329"/>
                  <a:gd name="T56" fmla="*/ 2121 w 7043"/>
                  <a:gd name="T57" fmla="*/ 1305 h 1329"/>
                  <a:gd name="T58" fmla="*/ 1506 w 7043"/>
                  <a:gd name="T59" fmla="*/ 976 h 1329"/>
                  <a:gd name="T60" fmla="*/ 2121 w 7043"/>
                  <a:gd name="T61" fmla="*/ 898 h 1329"/>
                  <a:gd name="T62" fmla="*/ 2117 w 7043"/>
                  <a:gd name="T63" fmla="*/ 123 h 1329"/>
                  <a:gd name="T64" fmla="*/ 2740 w 7043"/>
                  <a:gd name="T65" fmla="*/ 1305 h 1329"/>
                  <a:gd name="T66" fmla="*/ 2826 w 7043"/>
                  <a:gd name="T67" fmla="*/ 24 h 1329"/>
                  <a:gd name="T68" fmla="*/ 3564 w 7043"/>
                  <a:gd name="T69" fmla="*/ 588 h 1329"/>
                  <a:gd name="T70" fmla="*/ 3650 w 7043"/>
                  <a:gd name="T71" fmla="*/ 24 h 1329"/>
                  <a:gd name="T72" fmla="*/ 3564 w 7043"/>
                  <a:gd name="T73" fmla="*/ 1305 h 1329"/>
                  <a:gd name="T74" fmla="*/ 2826 w 7043"/>
                  <a:gd name="T75" fmla="*/ 666 h 1329"/>
                  <a:gd name="T76" fmla="*/ 2740 w 7043"/>
                  <a:gd name="T77" fmla="*/ 1305 h 1329"/>
                  <a:gd name="T78" fmla="*/ 4240 w 7043"/>
                  <a:gd name="T79" fmla="*/ 19 h 1329"/>
                  <a:gd name="T80" fmla="*/ 4796 w 7043"/>
                  <a:gd name="T81" fmla="*/ 1305 h 1329"/>
                  <a:gd name="T82" fmla="*/ 4555 w 7043"/>
                  <a:gd name="T83" fmla="*/ 876 h 1329"/>
                  <a:gd name="T84" fmla="*/ 3875 w 7043"/>
                  <a:gd name="T85" fmla="*/ 1305 h 1329"/>
                  <a:gd name="T86" fmla="*/ 4052 w 7043"/>
                  <a:gd name="T87" fmla="*/ 798 h 1329"/>
                  <a:gd name="T88" fmla="*/ 4291 w 7043"/>
                  <a:gd name="T89" fmla="*/ 116 h 1329"/>
                  <a:gd name="T90" fmla="*/ 4052 w 7043"/>
                  <a:gd name="T91" fmla="*/ 798 h 1329"/>
                  <a:gd name="T92" fmla="*/ 4933 w 7043"/>
                  <a:gd name="T93" fmla="*/ 24 h 1329"/>
                  <a:gd name="T94" fmla="*/ 5776 w 7043"/>
                  <a:gd name="T95" fmla="*/ 1135 h 1329"/>
                  <a:gd name="T96" fmla="*/ 5779 w 7043"/>
                  <a:gd name="T97" fmla="*/ 24 h 1329"/>
                  <a:gd name="T98" fmla="*/ 5863 w 7043"/>
                  <a:gd name="T99" fmla="*/ 1305 h 1329"/>
                  <a:gd name="T100" fmla="*/ 5020 w 7043"/>
                  <a:gd name="T101" fmla="*/ 156 h 1329"/>
                  <a:gd name="T102" fmla="*/ 5016 w 7043"/>
                  <a:gd name="T103" fmla="*/ 1305 h 1329"/>
                  <a:gd name="T104" fmla="*/ 6034 w 7043"/>
                  <a:gd name="T105" fmla="*/ 1305 h 1329"/>
                  <a:gd name="T106" fmla="*/ 6589 w 7043"/>
                  <a:gd name="T107" fmla="*/ 19 h 1329"/>
                  <a:gd name="T108" fmla="*/ 6951 w 7043"/>
                  <a:gd name="T109" fmla="*/ 1305 h 1329"/>
                  <a:gd name="T110" fmla="*/ 6270 w 7043"/>
                  <a:gd name="T111" fmla="*/ 876 h 1329"/>
                  <a:gd name="T112" fmla="*/ 6034 w 7043"/>
                  <a:gd name="T113" fmla="*/ 1305 h 1329"/>
                  <a:gd name="T114" fmla="*/ 6774 w 7043"/>
                  <a:gd name="T115" fmla="*/ 798 h 1329"/>
                  <a:gd name="T116" fmla="*/ 6534 w 7043"/>
                  <a:gd name="T117" fmla="*/ 116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3" h="1329">
                    <a:moveTo>
                      <a:pt x="0" y="985"/>
                    </a:moveTo>
                    <a:lnTo>
                      <a:pt x="85" y="964"/>
                    </a:lnTo>
                    <a:cubicBezTo>
                      <a:pt x="110" y="1060"/>
                      <a:pt x="155" y="1132"/>
                      <a:pt x="220" y="1180"/>
                    </a:cubicBezTo>
                    <a:cubicBezTo>
                      <a:pt x="285" y="1228"/>
                      <a:pt x="364" y="1251"/>
                      <a:pt x="457" y="1251"/>
                    </a:cubicBezTo>
                    <a:cubicBezTo>
                      <a:pt x="561" y="1251"/>
                      <a:pt x="643" y="1228"/>
                      <a:pt x="705" y="1181"/>
                    </a:cubicBezTo>
                    <a:cubicBezTo>
                      <a:pt x="766" y="1135"/>
                      <a:pt x="796" y="1072"/>
                      <a:pt x="796" y="995"/>
                    </a:cubicBezTo>
                    <a:cubicBezTo>
                      <a:pt x="796" y="959"/>
                      <a:pt x="792" y="928"/>
                      <a:pt x="782" y="900"/>
                    </a:cubicBezTo>
                    <a:cubicBezTo>
                      <a:pt x="773" y="872"/>
                      <a:pt x="755" y="846"/>
                      <a:pt x="730" y="822"/>
                    </a:cubicBezTo>
                    <a:cubicBezTo>
                      <a:pt x="704" y="798"/>
                      <a:pt x="668" y="775"/>
                      <a:pt x="621" y="753"/>
                    </a:cubicBezTo>
                    <a:cubicBezTo>
                      <a:pt x="575" y="731"/>
                      <a:pt x="515" y="708"/>
                      <a:pt x="441" y="684"/>
                    </a:cubicBezTo>
                    <a:cubicBezTo>
                      <a:pt x="370" y="661"/>
                      <a:pt x="309" y="638"/>
                      <a:pt x="258" y="615"/>
                    </a:cubicBezTo>
                    <a:cubicBezTo>
                      <a:pt x="207" y="593"/>
                      <a:pt x="165" y="568"/>
                      <a:pt x="133" y="540"/>
                    </a:cubicBezTo>
                    <a:cubicBezTo>
                      <a:pt x="99" y="512"/>
                      <a:pt x="75" y="481"/>
                      <a:pt x="61" y="445"/>
                    </a:cubicBezTo>
                    <a:cubicBezTo>
                      <a:pt x="46" y="409"/>
                      <a:pt x="38" y="367"/>
                      <a:pt x="38" y="317"/>
                    </a:cubicBezTo>
                    <a:cubicBezTo>
                      <a:pt x="38" y="274"/>
                      <a:pt x="48" y="233"/>
                      <a:pt x="67" y="195"/>
                    </a:cubicBezTo>
                    <a:cubicBezTo>
                      <a:pt x="86" y="156"/>
                      <a:pt x="113" y="122"/>
                      <a:pt x="146" y="94"/>
                    </a:cubicBezTo>
                    <a:cubicBezTo>
                      <a:pt x="180" y="64"/>
                      <a:pt x="220" y="42"/>
                      <a:pt x="267" y="25"/>
                    </a:cubicBezTo>
                    <a:cubicBezTo>
                      <a:pt x="314" y="8"/>
                      <a:pt x="366" y="0"/>
                      <a:pt x="423" y="0"/>
                    </a:cubicBezTo>
                    <a:cubicBezTo>
                      <a:pt x="481" y="0"/>
                      <a:pt x="534" y="7"/>
                      <a:pt x="581" y="22"/>
                    </a:cubicBezTo>
                    <a:cubicBezTo>
                      <a:pt x="628" y="36"/>
                      <a:pt x="668" y="56"/>
                      <a:pt x="703" y="83"/>
                    </a:cubicBezTo>
                    <a:cubicBezTo>
                      <a:pt x="738" y="109"/>
                      <a:pt x="767" y="141"/>
                      <a:pt x="790" y="178"/>
                    </a:cubicBezTo>
                    <a:cubicBezTo>
                      <a:pt x="814" y="215"/>
                      <a:pt x="833" y="256"/>
                      <a:pt x="846" y="301"/>
                    </a:cubicBezTo>
                    <a:lnTo>
                      <a:pt x="763" y="325"/>
                    </a:lnTo>
                    <a:cubicBezTo>
                      <a:pt x="733" y="235"/>
                      <a:pt x="690" y="172"/>
                      <a:pt x="633" y="134"/>
                    </a:cubicBezTo>
                    <a:cubicBezTo>
                      <a:pt x="576" y="97"/>
                      <a:pt x="505" y="78"/>
                      <a:pt x="421" y="78"/>
                    </a:cubicBezTo>
                    <a:cubicBezTo>
                      <a:pt x="375" y="78"/>
                      <a:pt x="334" y="84"/>
                      <a:pt x="297" y="97"/>
                    </a:cubicBezTo>
                    <a:cubicBezTo>
                      <a:pt x="261" y="110"/>
                      <a:pt x="230" y="127"/>
                      <a:pt x="205" y="148"/>
                    </a:cubicBezTo>
                    <a:cubicBezTo>
                      <a:pt x="179" y="169"/>
                      <a:pt x="160" y="194"/>
                      <a:pt x="145" y="223"/>
                    </a:cubicBezTo>
                    <a:cubicBezTo>
                      <a:pt x="131" y="250"/>
                      <a:pt x="124" y="280"/>
                      <a:pt x="124" y="311"/>
                    </a:cubicBezTo>
                    <a:cubicBezTo>
                      <a:pt x="124" y="349"/>
                      <a:pt x="130" y="382"/>
                      <a:pt x="142" y="410"/>
                    </a:cubicBezTo>
                    <a:cubicBezTo>
                      <a:pt x="153" y="438"/>
                      <a:pt x="173" y="463"/>
                      <a:pt x="203" y="484"/>
                    </a:cubicBezTo>
                    <a:cubicBezTo>
                      <a:pt x="232" y="506"/>
                      <a:pt x="270" y="527"/>
                      <a:pt x="319" y="547"/>
                    </a:cubicBezTo>
                    <a:cubicBezTo>
                      <a:pt x="367" y="567"/>
                      <a:pt x="428" y="589"/>
                      <a:pt x="501" y="613"/>
                    </a:cubicBezTo>
                    <a:cubicBezTo>
                      <a:pt x="570" y="636"/>
                      <a:pt x="629" y="659"/>
                      <a:pt x="677" y="683"/>
                    </a:cubicBezTo>
                    <a:cubicBezTo>
                      <a:pt x="726" y="707"/>
                      <a:pt x="765" y="733"/>
                      <a:pt x="795" y="762"/>
                    </a:cubicBezTo>
                    <a:cubicBezTo>
                      <a:pt x="826" y="792"/>
                      <a:pt x="848" y="825"/>
                      <a:pt x="862" y="861"/>
                    </a:cubicBezTo>
                    <a:cubicBezTo>
                      <a:pt x="876" y="898"/>
                      <a:pt x="883" y="941"/>
                      <a:pt x="883" y="990"/>
                    </a:cubicBezTo>
                    <a:cubicBezTo>
                      <a:pt x="883" y="1043"/>
                      <a:pt x="872" y="1090"/>
                      <a:pt x="850" y="1132"/>
                    </a:cubicBezTo>
                    <a:cubicBezTo>
                      <a:pt x="827" y="1175"/>
                      <a:pt x="796" y="1210"/>
                      <a:pt x="757" y="1239"/>
                    </a:cubicBezTo>
                    <a:cubicBezTo>
                      <a:pt x="719" y="1268"/>
                      <a:pt x="673" y="1290"/>
                      <a:pt x="621" y="1306"/>
                    </a:cubicBezTo>
                    <a:cubicBezTo>
                      <a:pt x="568" y="1322"/>
                      <a:pt x="513" y="1329"/>
                      <a:pt x="454" y="1329"/>
                    </a:cubicBezTo>
                    <a:cubicBezTo>
                      <a:pt x="335" y="1329"/>
                      <a:pt x="236" y="1299"/>
                      <a:pt x="158" y="1238"/>
                    </a:cubicBezTo>
                    <a:cubicBezTo>
                      <a:pt x="79" y="1176"/>
                      <a:pt x="27" y="1092"/>
                      <a:pt x="0" y="985"/>
                    </a:cubicBezTo>
                    <a:close/>
                    <a:moveTo>
                      <a:pt x="916" y="1305"/>
                    </a:moveTo>
                    <a:lnTo>
                      <a:pt x="1661" y="24"/>
                    </a:lnTo>
                    <a:lnTo>
                      <a:pt x="1750" y="24"/>
                    </a:lnTo>
                    <a:lnTo>
                      <a:pt x="1006" y="1305"/>
                    </a:lnTo>
                    <a:lnTo>
                      <a:pt x="916" y="1305"/>
                    </a:lnTo>
                    <a:close/>
                    <a:moveTo>
                      <a:pt x="1506" y="976"/>
                    </a:moveTo>
                    <a:lnTo>
                      <a:pt x="1506" y="915"/>
                    </a:lnTo>
                    <a:lnTo>
                      <a:pt x="2089" y="24"/>
                    </a:lnTo>
                    <a:lnTo>
                      <a:pt x="2203" y="24"/>
                    </a:lnTo>
                    <a:lnTo>
                      <a:pt x="2203" y="898"/>
                    </a:lnTo>
                    <a:lnTo>
                      <a:pt x="2420" y="898"/>
                    </a:lnTo>
                    <a:lnTo>
                      <a:pt x="2420" y="976"/>
                    </a:lnTo>
                    <a:lnTo>
                      <a:pt x="2203" y="976"/>
                    </a:lnTo>
                    <a:lnTo>
                      <a:pt x="2203" y="1305"/>
                    </a:lnTo>
                    <a:lnTo>
                      <a:pt x="2121" y="1305"/>
                    </a:lnTo>
                    <a:lnTo>
                      <a:pt x="2121" y="976"/>
                    </a:lnTo>
                    <a:lnTo>
                      <a:pt x="1506" y="976"/>
                    </a:lnTo>
                    <a:close/>
                    <a:moveTo>
                      <a:pt x="1609" y="898"/>
                    </a:moveTo>
                    <a:lnTo>
                      <a:pt x="2121" y="898"/>
                    </a:lnTo>
                    <a:lnTo>
                      <a:pt x="2121" y="123"/>
                    </a:lnTo>
                    <a:lnTo>
                      <a:pt x="2117" y="123"/>
                    </a:lnTo>
                    <a:lnTo>
                      <a:pt x="1609" y="898"/>
                    </a:lnTo>
                    <a:close/>
                    <a:moveTo>
                      <a:pt x="2740" y="1305"/>
                    </a:moveTo>
                    <a:lnTo>
                      <a:pt x="2740" y="24"/>
                    </a:lnTo>
                    <a:lnTo>
                      <a:pt x="2826" y="24"/>
                    </a:lnTo>
                    <a:lnTo>
                      <a:pt x="2826" y="588"/>
                    </a:lnTo>
                    <a:lnTo>
                      <a:pt x="3564" y="588"/>
                    </a:lnTo>
                    <a:lnTo>
                      <a:pt x="3564" y="24"/>
                    </a:lnTo>
                    <a:lnTo>
                      <a:pt x="3650" y="24"/>
                    </a:lnTo>
                    <a:lnTo>
                      <a:pt x="3650" y="1305"/>
                    </a:lnTo>
                    <a:lnTo>
                      <a:pt x="3564" y="1305"/>
                    </a:lnTo>
                    <a:lnTo>
                      <a:pt x="3564" y="666"/>
                    </a:lnTo>
                    <a:lnTo>
                      <a:pt x="2826" y="666"/>
                    </a:lnTo>
                    <a:lnTo>
                      <a:pt x="2826" y="1305"/>
                    </a:lnTo>
                    <a:lnTo>
                      <a:pt x="2740" y="1305"/>
                    </a:lnTo>
                    <a:close/>
                    <a:moveTo>
                      <a:pt x="3787" y="1305"/>
                    </a:moveTo>
                    <a:lnTo>
                      <a:pt x="4240" y="19"/>
                    </a:lnTo>
                    <a:lnTo>
                      <a:pt x="4342" y="19"/>
                    </a:lnTo>
                    <a:lnTo>
                      <a:pt x="4796" y="1305"/>
                    </a:lnTo>
                    <a:lnTo>
                      <a:pt x="4704" y="1305"/>
                    </a:lnTo>
                    <a:lnTo>
                      <a:pt x="4555" y="876"/>
                    </a:lnTo>
                    <a:lnTo>
                      <a:pt x="4024" y="876"/>
                    </a:lnTo>
                    <a:lnTo>
                      <a:pt x="3875" y="1305"/>
                    </a:lnTo>
                    <a:lnTo>
                      <a:pt x="3787" y="1305"/>
                    </a:lnTo>
                    <a:close/>
                    <a:moveTo>
                      <a:pt x="4052" y="798"/>
                    </a:moveTo>
                    <a:lnTo>
                      <a:pt x="4528" y="798"/>
                    </a:lnTo>
                    <a:lnTo>
                      <a:pt x="4291" y="116"/>
                    </a:lnTo>
                    <a:lnTo>
                      <a:pt x="4288" y="116"/>
                    </a:lnTo>
                    <a:lnTo>
                      <a:pt x="4052" y="798"/>
                    </a:lnTo>
                    <a:close/>
                    <a:moveTo>
                      <a:pt x="4933" y="1305"/>
                    </a:moveTo>
                    <a:lnTo>
                      <a:pt x="4933" y="24"/>
                    </a:lnTo>
                    <a:lnTo>
                      <a:pt x="5031" y="24"/>
                    </a:lnTo>
                    <a:lnTo>
                      <a:pt x="5776" y="1135"/>
                    </a:lnTo>
                    <a:lnTo>
                      <a:pt x="5779" y="1135"/>
                    </a:lnTo>
                    <a:lnTo>
                      <a:pt x="5779" y="24"/>
                    </a:lnTo>
                    <a:lnTo>
                      <a:pt x="5863" y="24"/>
                    </a:lnTo>
                    <a:lnTo>
                      <a:pt x="5863" y="1305"/>
                    </a:lnTo>
                    <a:lnTo>
                      <a:pt x="5788" y="1305"/>
                    </a:lnTo>
                    <a:lnTo>
                      <a:pt x="5020" y="156"/>
                    </a:lnTo>
                    <a:lnTo>
                      <a:pt x="5016" y="156"/>
                    </a:lnTo>
                    <a:lnTo>
                      <a:pt x="5016" y="1305"/>
                    </a:lnTo>
                    <a:lnTo>
                      <a:pt x="4933" y="1305"/>
                    </a:lnTo>
                    <a:close/>
                    <a:moveTo>
                      <a:pt x="6034" y="1305"/>
                    </a:moveTo>
                    <a:lnTo>
                      <a:pt x="6487" y="19"/>
                    </a:lnTo>
                    <a:lnTo>
                      <a:pt x="6589" y="19"/>
                    </a:lnTo>
                    <a:lnTo>
                      <a:pt x="7043" y="1305"/>
                    </a:lnTo>
                    <a:lnTo>
                      <a:pt x="6951" y="1305"/>
                    </a:lnTo>
                    <a:lnTo>
                      <a:pt x="6802" y="876"/>
                    </a:lnTo>
                    <a:lnTo>
                      <a:pt x="6270" y="876"/>
                    </a:lnTo>
                    <a:lnTo>
                      <a:pt x="6122" y="1305"/>
                    </a:lnTo>
                    <a:lnTo>
                      <a:pt x="6034" y="1305"/>
                    </a:lnTo>
                    <a:close/>
                    <a:moveTo>
                      <a:pt x="6298" y="798"/>
                    </a:moveTo>
                    <a:lnTo>
                      <a:pt x="6774" y="798"/>
                    </a:lnTo>
                    <a:lnTo>
                      <a:pt x="6537" y="116"/>
                    </a:lnTo>
                    <a:lnTo>
                      <a:pt x="6534" y="116"/>
                    </a:lnTo>
                    <a:lnTo>
                      <a:pt x="6298" y="7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69" name="TextBox 68"/>
            <p:cNvSpPr txBox="1"/>
            <p:nvPr/>
          </p:nvSpPr>
          <p:spPr>
            <a:xfrm>
              <a:off x="13755688" y="6988259"/>
              <a:ext cx="1459241" cy="577260"/>
            </a:xfrm>
            <a:prstGeom prst="rect">
              <a:avLst/>
            </a:prstGeom>
            <a:noFill/>
          </p:spPr>
          <p:txBody>
            <a:bodyPr wrap="none" lIns="0" tIns="0" rIns="0" bIns="0" rtlCol="0">
              <a:spAutoFit/>
            </a:bodyPr>
            <a:lstStyle/>
            <a:p>
              <a:pPr fontAlgn="base">
                <a:spcBef>
                  <a:spcPts val="336"/>
                </a:spcBef>
                <a:spcAft>
                  <a:spcPct val="0"/>
                </a:spcAft>
                <a:buClr>
                  <a:srgbClr val="F0AB00"/>
                </a:buClr>
                <a:buSzPct val="80000"/>
              </a:pPr>
              <a:r>
                <a:rPr lang="pt-BR" sz="2500" b="1" kern="0" dirty="0">
                  <a:solidFill>
                    <a:schemeClr val="tx2"/>
                  </a:solidFill>
                  <a:effectLst>
                    <a:outerShdw blurRad="38100" dist="38100" dir="2700000" algn="tl">
                      <a:srgbClr val="000000">
                        <a:alpha val="43137"/>
                      </a:srgbClr>
                    </a:outerShdw>
                  </a:effectLst>
                  <a:latin typeface="+mj-lt"/>
                  <a:ea typeface="Arial Unicode MS" pitchFamily="34" charset="-128"/>
                  <a:cs typeface="Arial Unicode MS" pitchFamily="34" charset="-128"/>
                </a:rPr>
                <a:t>2015</a:t>
              </a:r>
            </a:p>
          </p:txBody>
        </p:sp>
      </p:grpSp>
      <p:sp>
        <p:nvSpPr>
          <p:cNvPr id="71" name="Rectangle 70"/>
          <p:cNvSpPr/>
          <p:nvPr/>
        </p:nvSpPr>
        <p:spPr bwMode="gray">
          <a:xfrm flipV="1">
            <a:off x="5994293" y="3553765"/>
            <a:ext cx="96746" cy="30471"/>
          </a:xfrm>
          <a:prstGeom prst="rect">
            <a:avLst/>
          </a:prstGeom>
          <a:solidFill>
            <a:schemeClr val="accent1"/>
          </a:solidFill>
          <a:ln w="6350" algn="ctr">
            <a:noFill/>
            <a:miter lim="800000"/>
            <a:headEnd/>
            <a:tailEnd/>
          </a:ln>
        </p:spPr>
        <p:txBody>
          <a:bodyPr lIns="50382" tIns="40306" rIns="50382" bIns="40306" rtlCol="0" anchor="ctr"/>
          <a:lstStyle/>
          <a:p>
            <a:pPr algn="ctr" defTabSz="511881" fontAlgn="base">
              <a:spcBef>
                <a:spcPct val="50000"/>
              </a:spcBef>
              <a:spcAft>
                <a:spcPct val="0"/>
              </a:spcAft>
              <a:buClr>
                <a:srgbClr val="F0AB00"/>
              </a:buClr>
              <a:buSzPct val="80000"/>
            </a:pPr>
            <a:endParaRPr lang="pt-BR" sz="3000" kern="0" dirty="0">
              <a:ea typeface="Arial Unicode MS" pitchFamily="34" charset="-128"/>
              <a:cs typeface="Arial Unicode MS" pitchFamily="34" charset="-128"/>
            </a:endParaRPr>
          </a:p>
        </p:txBody>
      </p:sp>
      <p:sp>
        <p:nvSpPr>
          <p:cNvPr id="73" name="Rectangle 72"/>
          <p:cNvSpPr/>
          <p:nvPr/>
        </p:nvSpPr>
        <p:spPr bwMode="gray">
          <a:xfrm flipV="1">
            <a:off x="4899646" y="4909141"/>
            <a:ext cx="96746" cy="30471"/>
          </a:xfrm>
          <a:prstGeom prst="rect">
            <a:avLst/>
          </a:prstGeom>
          <a:solidFill>
            <a:schemeClr val="accent1"/>
          </a:solidFill>
          <a:ln w="6350" algn="ctr">
            <a:noFill/>
            <a:miter lim="800000"/>
            <a:headEnd/>
            <a:tailEnd/>
          </a:ln>
        </p:spPr>
        <p:txBody>
          <a:bodyPr lIns="50382" tIns="40306" rIns="50382" bIns="40306" rtlCol="0" anchor="ctr"/>
          <a:lstStyle/>
          <a:p>
            <a:pPr algn="ctr" defTabSz="511881" fontAlgn="base">
              <a:spcBef>
                <a:spcPct val="50000"/>
              </a:spcBef>
              <a:spcAft>
                <a:spcPct val="0"/>
              </a:spcAft>
              <a:buClr>
                <a:srgbClr val="F0AB00"/>
              </a:buClr>
              <a:buSzPct val="80000"/>
            </a:pPr>
            <a:endParaRPr lang="pt-BR" sz="3000" kern="0" dirty="0">
              <a:ea typeface="Arial Unicode MS" pitchFamily="34" charset="-128"/>
              <a:cs typeface="Arial Unicode MS" pitchFamily="34" charset="-128"/>
            </a:endParaRPr>
          </a:p>
        </p:txBody>
      </p:sp>
      <p:cxnSp>
        <p:nvCxnSpPr>
          <p:cNvPr id="74" name="Straight Connector 73"/>
          <p:cNvCxnSpPr>
            <a:stCxn id="73" idx="3"/>
            <a:endCxn id="71" idx="1"/>
          </p:cNvCxnSpPr>
          <p:nvPr/>
        </p:nvCxnSpPr>
        <p:spPr>
          <a:xfrm flipV="1">
            <a:off x="4996392" y="3569001"/>
            <a:ext cx="997901" cy="135537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5949493" y="3077381"/>
            <a:ext cx="516167" cy="931077"/>
            <a:chOff x="7059863" y="4394047"/>
            <a:chExt cx="1032692" cy="1397047"/>
          </a:xfrm>
        </p:grpSpPr>
        <p:sp>
          <p:nvSpPr>
            <p:cNvPr id="76" name="TextBox 75"/>
            <p:cNvSpPr txBox="1"/>
            <p:nvPr/>
          </p:nvSpPr>
          <p:spPr>
            <a:xfrm>
              <a:off x="7059863" y="5375467"/>
              <a:ext cx="1032692" cy="415627"/>
            </a:xfrm>
            <a:prstGeom prst="rect">
              <a:avLst/>
            </a:prstGeom>
            <a:noFill/>
          </p:spPr>
          <p:txBody>
            <a:bodyPr wrap="none" lIns="0" tIns="0" rIns="0" bIns="0" rtlCol="0">
              <a:spAutoFit/>
            </a:bodyPr>
            <a:lstStyle/>
            <a:p>
              <a:pPr fontAlgn="base">
                <a:spcBef>
                  <a:spcPts val="336"/>
                </a:spcBef>
                <a:spcAft>
                  <a:spcPct val="0"/>
                </a:spcAft>
                <a:buClr>
                  <a:srgbClr val="F0AB00"/>
                </a:buClr>
                <a:buSzPct val="80000"/>
              </a:pPr>
              <a:r>
                <a:rPr lang="pt-BR" kern="0" dirty="0">
                  <a:solidFill>
                    <a:schemeClr val="bg1"/>
                  </a:solidFill>
                  <a:latin typeface="+mn-lt"/>
                  <a:ea typeface="Arial Unicode MS" pitchFamily="34" charset="-128"/>
                  <a:cs typeface="Arial Unicode MS" pitchFamily="34" charset="-128"/>
                </a:rPr>
                <a:t>2013</a:t>
              </a:r>
            </a:p>
          </p:txBody>
        </p:sp>
        <p:sp>
          <p:nvSpPr>
            <p:cNvPr id="77" name="TextBox 76"/>
            <p:cNvSpPr txBox="1"/>
            <p:nvPr/>
          </p:nvSpPr>
          <p:spPr>
            <a:xfrm>
              <a:off x="7131886" y="4394047"/>
              <a:ext cx="891579" cy="415627"/>
            </a:xfrm>
            <a:prstGeom prst="rect">
              <a:avLst/>
            </a:prstGeom>
            <a:noFill/>
          </p:spPr>
          <p:txBody>
            <a:bodyPr wrap="none" lIns="0" tIns="0" rIns="0" bIns="0" rtlCol="0">
              <a:spAutoFit/>
            </a:bodyPr>
            <a:lstStyle/>
            <a:p>
              <a:pPr fontAlgn="base">
                <a:spcBef>
                  <a:spcPts val="336"/>
                </a:spcBef>
                <a:spcAft>
                  <a:spcPct val="0"/>
                </a:spcAft>
                <a:buClr>
                  <a:srgbClr val="F0AB00"/>
                </a:buClr>
                <a:buSzPct val="80000"/>
              </a:pPr>
              <a:r>
                <a:rPr lang="pt-BR" b="1" kern="0" dirty="0" err="1">
                  <a:solidFill>
                    <a:schemeClr val="bg1"/>
                  </a:solidFill>
                  <a:latin typeface="+mn-lt"/>
                  <a:ea typeface="Arial Unicode MS" pitchFamily="34" charset="-128"/>
                  <a:cs typeface="Arial Unicode MS" pitchFamily="34" charset="-128"/>
                </a:rPr>
                <a:t>SoH</a:t>
              </a:r>
              <a:endParaRPr lang="pt-BR" b="1" kern="0" dirty="0">
                <a:solidFill>
                  <a:schemeClr val="bg1"/>
                </a:solidFill>
                <a:latin typeface="+mn-lt"/>
                <a:ea typeface="Arial Unicode MS" pitchFamily="34" charset="-128"/>
                <a:cs typeface="Arial Unicode MS" pitchFamily="34" charset="-128"/>
              </a:endParaRPr>
            </a:p>
          </p:txBody>
        </p:sp>
      </p:grpSp>
      <p:sp>
        <p:nvSpPr>
          <p:cNvPr id="78" name="Oval 77"/>
          <p:cNvSpPr/>
          <p:nvPr/>
        </p:nvSpPr>
        <p:spPr bwMode="gray">
          <a:xfrm>
            <a:off x="6135500" y="3513738"/>
            <a:ext cx="82164" cy="109557"/>
          </a:xfrm>
          <a:prstGeom prst="ellipse">
            <a:avLst/>
          </a:prstGeom>
          <a:solidFill>
            <a:schemeClr val="tx2"/>
          </a:solidFill>
          <a:ln w="6350" algn="ctr">
            <a:noFill/>
            <a:miter lim="800000"/>
            <a:headEnd/>
            <a:tailEnd/>
          </a:ln>
        </p:spPr>
        <p:txBody>
          <a:bodyPr lIns="50382" tIns="40306" rIns="50382" bIns="40306" rtlCol="0" anchor="ctr"/>
          <a:lstStyle/>
          <a:p>
            <a:pPr algn="ctr" defTabSz="511881" fontAlgn="base">
              <a:spcBef>
                <a:spcPct val="50000"/>
              </a:spcBef>
              <a:spcAft>
                <a:spcPct val="0"/>
              </a:spcAft>
              <a:buClr>
                <a:srgbClr val="F0AB00"/>
              </a:buClr>
              <a:buSzPct val="80000"/>
            </a:pPr>
            <a:endParaRPr lang="pt-BR" sz="3000" kern="0" dirty="0">
              <a:ea typeface="Arial Unicode MS" pitchFamily="34" charset="-128"/>
              <a:cs typeface="Arial Unicode MS" pitchFamily="34" charset="-128"/>
            </a:endParaRPr>
          </a:p>
        </p:txBody>
      </p:sp>
      <p:grpSp>
        <p:nvGrpSpPr>
          <p:cNvPr id="79" name="Group 78"/>
          <p:cNvGrpSpPr/>
          <p:nvPr/>
        </p:nvGrpSpPr>
        <p:grpSpPr>
          <a:xfrm>
            <a:off x="3326504" y="4438332"/>
            <a:ext cx="644407" cy="931078"/>
            <a:chOff x="3056208" y="4394048"/>
            <a:chExt cx="1289261" cy="1397049"/>
          </a:xfrm>
        </p:grpSpPr>
        <p:sp>
          <p:nvSpPr>
            <p:cNvPr id="80" name="TextBox 79"/>
            <p:cNvSpPr txBox="1"/>
            <p:nvPr/>
          </p:nvSpPr>
          <p:spPr>
            <a:xfrm>
              <a:off x="3198195" y="5375470"/>
              <a:ext cx="958929" cy="415627"/>
            </a:xfrm>
            <a:prstGeom prst="rect">
              <a:avLst/>
            </a:prstGeom>
            <a:noFill/>
          </p:spPr>
          <p:txBody>
            <a:bodyPr wrap="none" lIns="0" tIns="0" rIns="0" bIns="0" rtlCol="0">
              <a:spAutoFit/>
            </a:bodyPr>
            <a:lstStyle/>
            <a:p>
              <a:pPr fontAlgn="base">
                <a:spcBef>
                  <a:spcPts val="336"/>
                </a:spcBef>
                <a:spcAft>
                  <a:spcPct val="0"/>
                </a:spcAft>
                <a:buClr>
                  <a:srgbClr val="F0AB00"/>
                </a:buClr>
                <a:buSzPct val="80000"/>
              </a:pPr>
              <a:r>
                <a:rPr lang="pt-BR" kern="0" dirty="0">
                  <a:solidFill>
                    <a:schemeClr val="bg1"/>
                  </a:solidFill>
                  <a:latin typeface="+mn-lt"/>
                  <a:ea typeface="Arial Unicode MS" pitchFamily="34" charset="-128"/>
                  <a:cs typeface="Arial Unicode MS" pitchFamily="34" charset="-128"/>
                </a:rPr>
                <a:t>2011</a:t>
              </a:r>
            </a:p>
          </p:txBody>
        </p:sp>
        <p:sp>
          <p:nvSpPr>
            <p:cNvPr id="81" name="TextBox 80"/>
            <p:cNvSpPr txBox="1"/>
            <p:nvPr/>
          </p:nvSpPr>
          <p:spPr>
            <a:xfrm>
              <a:off x="3056208" y="4394048"/>
              <a:ext cx="1289261" cy="415627"/>
            </a:xfrm>
            <a:prstGeom prst="rect">
              <a:avLst/>
            </a:prstGeom>
            <a:noFill/>
          </p:spPr>
          <p:txBody>
            <a:bodyPr wrap="none" lIns="0" tIns="0" rIns="0" bIns="0" rtlCol="0">
              <a:spAutoFit/>
            </a:bodyPr>
            <a:lstStyle/>
            <a:p>
              <a:pPr fontAlgn="base">
                <a:spcBef>
                  <a:spcPts val="336"/>
                </a:spcBef>
                <a:spcAft>
                  <a:spcPct val="0"/>
                </a:spcAft>
                <a:buClr>
                  <a:srgbClr val="F0AB00"/>
                </a:buClr>
                <a:buSzPct val="80000"/>
              </a:pPr>
              <a:r>
                <a:rPr lang="pt-BR" b="1" kern="0" dirty="0">
                  <a:solidFill>
                    <a:schemeClr val="bg1"/>
                  </a:solidFill>
                  <a:latin typeface="+mn-lt"/>
                  <a:ea typeface="Arial Unicode MS" pitchFamily="34" charset="-128"/>
                  <a:cs typeface="Arial Unicode MS" pitchFamily="34" charset="-128"/>
                </a:rPr>
                <a:t>HANA</a:t>
              </a:r>
            </a:p>
          </p:txBody>
        </p:sp>
      </p:grpSp>
      <p:grpSp>
        <p:nvGrpSpPr>
          <p:cNvPr id="82" name="Group 81"/>
          <p:cNvGrpSpPr/>
          <p:nvPr/>
        </p:nvGrpSpPr>
        <p:grpSpPr>
          <a:xfrm>
            <a:off x="4452631" y="4147896"/>
            <a:ext cx="652423" cy="1221515"/>
            <a:chOff x="4282001" y="3958258"/>
            <a:chExt cx="1305300" cy="1832838"/>
          </a:xfrm>
        </p:grpSpPr>
        <p:sp>
          <p:nvSpPr>
            <p:cNvPr id="83" name="TextBox 82"/>
            <p:cNvSpPr txBox="1"/>
            <p:nvPr/>
          </p:nvSpPr>
          <p:spPr>
            <a:xfrm>
              <a:off x="4511575" y="5375469"/>
              <a:ext cx="1032693" cy="415627"/>
            </a:xfrm>
            <a:prstGeom prst="rect">
              <a:avLst/>
            </a:prstGeom>
            <a:noFill/>
          </p:spPr>
          <p:txBody>
            <a:bodyPr wrap="none" lIns="0" tIns="0" rIns="0" bIns="0" rtlCol="0">
              <a:spAutoFit/>
            </a:bodyPr>
            <a:lstStyle/>
            <a:p>
              <a:pPr fontAlgn="base">
                <a:spcBef>
                  <a:spcPts val="336"/>
                </a:spcBef>
                <a:spcAft>
                  <a:spcPct val="0"/>
                </a:spcAft>
                <a:buClr>
                  <a:srgbClr val="F0AB00"/>
                </a:buClr>
                <a:buSzPct val="80000"/>
              </a:pPr>
              <a:r>
                <a:rPr lang="pt-BR" kern="0" dirty="0">
                  <a:solidFill>
                    <a:schemeClr val="bg1"/>
                  </a:solidFill>
                  <a:latin typeface="+mn-lt"/>
                  <a:ea typeface="Arial Unicode MS" pitchFamily="34" charset="-128"/>
                  <a:cs typeface="Arial Unicode MS" pitchFamily="34" charset="-128"/>
                </a:rPr>
                <a:t>2012</a:t>
              </a:r>
            </a:p>
          </p:txBody>
        </p:sp>
        <p:sp>
          <p:nvSpPr>
            <p:cNvPr id="84" name="TextBox 83"/>
            <p:cNvSpPr txBox="1"/>
            <p:nvPr/>
          </p:nvSpPr>
          <p:spPr>
            <a:xfrm>
              <a:off x="4282001" y="3958258"/>
              <a:ext cx="1305300" cy="796618"/>
            </a:xfrm>
            <a:prstGeom prst="rect">
              <a:avLst/>
            </a:prstGeom>
            <a:noFill/>
          </p:spPr>
          <p:txBody>
            <a:bodyPr wrap="none" lIns="0" tIns="0" rIns="0" bIns="0" rtlCol="0">
              <a:spAutoFit/>
            </a:bodyPr>
            <a:lstStyle/>
            <a:p>
              <a:pPr algn="ctr" fontAlgn="base">
                <a:spcBef>
                  <a:spcPts val="336"/>
                </a:spcBef>
                <a:spcAft>
                  <a:spcPct val="0"/>
                </a:spcAft>
                <a:buClr>
                  <a:srgbClr val="F0AB00"/>
                </a:buClr>
                <a:buSzPct val="80000"/>
              </a:pPr>
              <a:r>
                <a:rPr lang="pt-BR" sz="1600" b="1" kern="0" dirty="0">
                  <a:solidFill>
                    <a:schemeClr val="bg1"/>
                  </a:solidFill>
                  <a:latin typeface="+mn-lt"/>
                  <a:ea typeface="Arial Unicode MS" pitchFamily="34" charset="-128"/>
                  <a:cs typeface="Arial Unicode MS" pitchFamily="34" charset="-128"/>
                </a:rPr>
                <a:t>BW </a:t>
              </a:r>
              <a:r>
                <a:rPr lang="pt-BR" sz="1600" b="1" kern="0" dirty="0" err="1">
                  <a:solidFill>
                    <a:schemeClr val="bg1"/>
                  </a:solidFill>
                  <a:latin typeface="+mn-lt"/>
                  <a:ea typeface="Arial Unicode MS" pitchFamily="34" charset="-128"/>
                  <a:cs typeface="Arial Unicode MS" pitchFamily="34" charset="-128"/>
                </a:rPr>
                <a:t>on</a:t>
              </a:r>
              <a:r>
                <a:rPr lang="pt-BR" sz="1600" b="1" kern="0" dirty="0">
                  <a:solidFill>
                    <a:schemeClr val="bg1"/>
                  </a:solidFill>
                  <a:latin typeface="+mn-lt"/>
                  <a:ea typeface="Arial Unicode MS" pitchFamily="34" charset="-128"/>
                  <a:cs typeface="Arial Unicode MS" pitchFamily="34" charset="-128"/>
                </a:rPr>
                <a:t> </a:t>
              </a:r>
            </a:p>
            <a:p>
              <a:pPr algn="ctr" fontAlgn="base">
                <a:spcBef>
                  <a:spcPts val="336"/>
                </a:spcBef>
                <a:spcAft>
                  <a:spcPct val="0"/>
                </a:spcAft>
                <a:buClr>
                  <a:srgbClr val="F0AB00"/>
                </a:buClr>
                <a:buSzPct val="80000"/>
              </a:pPr>
              <a:r>
                <a:rPr lang="pt-BR" sz="1600" b="1" kern="0" dirty="0">
                  <a:solidFill>
                    <a:schemeClr val="bg1"/>
                  </a:solidFill>
                  <a:latin typeface="+mn-lt"/>
                  <a:ea typeface="Arial Unicode MS" pitchFamily="34" charset="-128"/>
                  <a:cs typeface="Arial Unicode MS" pitchFamily="34" charset="-128"/>
                </a:rPr>
                <a:t>HANA</a:t>
              </a:r>
            </a:p>
          </p:txBody>
        </p:sp>
      </p:grpSp>
      <p:sp>
        <p:nvSpPr>
          <p:cNvPr id="88" name="Oval 87"/>
          <p:cNvSpPr/>
          <p:nvPr/>
        </p:nvSpPr>
        <p:spPr bwMode="gray">
          <a:xfrm>
            <a:off x="3567652" y="4869599"/>
            <a:ext cx="82164" cy="109557"/>
          </a:xfrm>
          <a:prstGeom prst="ellipse">
            <a:avLst/>
          </a:prstGeom>
          <a:solidFill>
            <a:schemeClr val="accent1"/>
          </a:solidFill>
          <a:ln w="6350" algn="ctr">
            <a:noFill/>
            <a:miter lim="800000"/>
            <a:headEnd/>
            <a:tailEnd/>
          </a:ln>
        </p:spPr>
        <p:txBody>
          <a:bodyPr lIns="50382" tIns="40306" rIns="50382" bIns="40306" rtlCol="0" anchor="ctr"/>
          <a:lstStyle/>
          <a:p>
            <a:pPr algn="ctr" defTabSz="511881" fontAlgn="base">
              <a:spcBef>
                <a:spcPct val="50000"/>
              </a:spcBef>
              <a:spcAft>
                <a:spcPct val="0"/>
              </a:spcAft>
              <a:buClr>
                <a:srgbClr val="F0AB00"/>
              </a:buClr>
              <a:buSzPct val="80000"/>
            </a:pPr>
            <a:endParaRPr lang="pt-BR" sz="3000" kern="0" dirty="0">
              <a:ea typeface="Arial Unicode MS" pitchFamily="34" charset="-128"/>
              <a:cs typeface="Arial Unicode MS" pitchFamily="34" charset="-128"/>
            </a:endParaRPr>
          </a:p>
        </p:txBody>
      </p:sp>
      <p:sp>
        <p:nvSpPr>
          <p:cNvPr id="89" name="Oval 88"/>
          <p:cNvSpPr/>
          <p:nvPr/>
        </p:nvSpPr>
        <p:spPr bwMode="gray">
          <a:xfrm>
            <a:off x="4753083" y="4869599"/>
            <a:ext cx="82164" cy="109557"/>
          </a:xfrm>
          <a:prstGeom prst="ellipse">
            <a:avLst/>
          </a:prstGeom>
          <a:solidFill>
            <a:schemeClr val="accent1"/>
          </a:solidFill>
          <a:ln w="6350" algn="ctr">
            <a:noFill/>
            <a:miter lim="800000"/>
            <a:headEnd/>
            <a:tailEnd/>
          </a:ln>
        </p:spPr>
        <p:txBody>
          <a:bodyPr lIns="50382" tIns="40306" rIns="50382" bIns="40306" rtlCol="0" anchor="ctr"/>
          <a:lstStyle/>
          <a:p>
            <a:pPr algn="ctr" defTabSz="511881" fontAlgn="base">
              <a:spcBef>
                <a:spcPct val="50000"/>
              </a:spcBef>
              <a:spcAft>
                <a:spcPct val="0"/>
              </a:spcAft>
              <a:buClr>
                <a:srgbClr val="F0AB00"/>
              </a:buClr>
              <a:buSzPct val="80000"/>
            </a:pPr>
            <a:endParaRPr lang="pt-BR" sz="3000" kern="0" dirty="0">
              <a:ea typeface="Arial Unicode MS" pitchFamily="34" charset="-128"/>
              <a:cs typeface="Arial Unicode MS" pitchFamily="34" charset="-128"/>
            </a:endParaRPr>
          </a:p>
        </p:txBody>
      </p:sp>
      <p:sp>
        <p:nvSpPr>
          <p:cNvPr id="90" name="Rectangle 89"/>
          <p:cNvSpPr/>
          <p:nvPr/>
        </p:nvSpPr>
        <p:spPr bwMode="gray">
          <a:xfrm>
            <a:off x="2533875" y="2908479"/>
            <a:ext cx="974471" cy="30470"/>
          </a:xfrm>
          <a:prstGeom prst="rect">
            <a:avLst/>
          </a:prstGeom>
          <a:solidFill>
            <a:schemeClr val="accent1"/>
          </a:solidFill>
          <a:ln w="6350" algn="ctr">
            <a:noFill/>
            <a:miter lim="800000"/>
            <a:headEnd/>
            <a:tailEnd/>
          </a:ln>
        </p:spPr>
        <p:txBody>
          <a:bodyPr lIns="50382" tIns="40306" rIns="50382" bIns="40306" rtlCol="0" anchor="ctr"/>
          <a:lstStyle/>
          <a:p>
            <a:pPr algn="ctr" defTabSz="511881" fontAlgn="base">
              <a:spcBef>
                <a:spcPct val="50000"/>
              </a:spcBef>
              <a:spcAft>
                <a:spcPct val="0"/>
              </a:spcAft>
              <a:buClr>
                <a:srgbClr val="F0AB00"/>
              </a:buClr>
              <a:buSzPct val="80000"/>
            </a:pPr>
            <a:endParaRPr lang="pt-BR" sz="3000" kern="0" dirty="0">
              <a:solidFill>
                <a:schemeClr val="bg1"/>
              </a:solidFill>
              <a:latin typeface="+mn-lt"/>
              <a:ea typeface="Arial Unicode MS" pitchFamily="34" charset="-128"/>
              <a:cs typeface="Arial Unicode MS" pitchFamily="34" charset="-128"/>
            </a:endParaRPr>
          </a:p>
        </p:txBody>
      </p:sp>
      <p:sp>
        <p:nvSpPr>
          <p:cNvPr id="91" name="Rectangle 90"/>
          <p:cNvSpPr/>
          <p:nvPr/>
        </p:nvSpPr>
        <p:spPr bwMode="gray">
          <a:xfrm>
            <a:off x="3720205" y="2904922"/>
            <a:ext cx="974471" cy="30470"/>
          </a:xfrm>
          <a:prstGeom prst="rect">
            <a:avLst/>
          </a:prstGeom>
          <a:solidFill>
            <a:schemeClr val="accent1"/>
          </a:solidFill>
          <a:ln w="6350" algn="ctr">
            <a:noFill/>
            <a:miter lim="800000"/>
            <a:headEnd/>
            <a:tailEnd/>
          </a:ln>
        </p:spPr>
        <p:txBody>
          <a:bodyPr lIns="50382" tIns="40306" rIns="50382" bIns="40306" rtlCol="0" anchor="ctr"/>
          <a:lstStyle/>
          <a:p>
            <a:pPr algn="ctr" defTabSz="511881" fontAlgn="base">
              <a:spcBef>
                <a:spcPct val="50000"/>
              </a:spcBef>
              <a:spcAft>
                <a:spcPct val="0"/>
              </a:spcAft>
              <a:buClr>
                <a:srgbClr val="F0AB00"/>
              </a:buClr>
              <a:buSzPct val="80000"/>
            </a:pPr>
            <a:endParaRPr lang="pt-BR" sz="3000" kern="0" dirty="0">
              <a:solidFill>
                <a:schemeClr val="bg1"/>
              </a:solidFill>
              <a:latin typeface="+mn-lt"/>
              <a:ea typeface="Arial Unicode MS" pitchFamily="34" charset="-128"/>
              <a:cs typeface="Arial Unicode MS" pitchFamily="34" charset="-128"/>
            </a:endParaRPr>
          </a:p>
        </p:txBody>
      </p:sp>
      <p:sp>
        <p:nvSpPr>
          <p:cNvPr id="92" name="Rectangle 91"/>
          <p:cNvSpPr/>
          <p:nvPr/>
        </p:nvSpPr>
        <p:spPr bwMode="gray">
          <a:xfrm>
            <a:off x="3714214" y="4909142"/>
            <a:ext cx="974471" cy="30470"/>
          </a:xfrm>
          <a:prstGeom prst="rect">
            <a:avLst/>
          </a:prstGeom>
          <a:solidFill>
            <a:schemeClr val="accent1"/>
          </a:solidFill>
          <a:ln w="6350" algn="ctr">
            <a:noFill/>
            <a:miter lim="800000"/>
            <a:headEnd/>
            <a:tailEnd/>
          </a:ln>
        </p:spPr>
        <p:txBody>
          <a:bodyPr lIns="50382" tIns="40306" rIns="50382" bIns="40306" rtlCol="0" anchor="ctr"/>
          <a:lstStyle/>
          <a:p>
            <a:pPr algn="ctr" defTabSz="511881" fontAlgn="base">
              <a:spcBef>
                <a:spcPct val="50000"/>
              </a:spcBef>
              <a:spcAft>
                <a:spcPct val="0"/>
              </a:spcAft>
              <a:buClr>
                <a:srgbClr val="F0AB00"/>
              </a:buClr>
              <a:buSzPct val="80000"/>
            </a:pPr>
            <a:endParaRPr lang="pt-BR" sz="3000" kern="0" dirty="0">
              <a:solidFill>
                <a:schemeClr val="bg1"/>
              </a:solidFill>
              <a:latin typeface="+mn-lt"/>
              <a:ea typeface="Arial Unicode MS" pitchFamily="34" charset="-128"/>
              <a:cs typeface="Arial Unicode MS" pitchFamily="34" charset="-128"/>
            </a:endParaRPr>
          </a:p>
        </p:txBody>
      </p:sp>
      <p:sp>
        <p:nvSpPr>
          <p:cNvPr id="94" name="Rectangle 93"/>
          <p:cNvSpPr/>
          <p:nvPr/>
        </p:nvSpPr>
        <p:spPr bwMode="gray">
          <a:xfrm flipV="1">
            <a:off x="4897988" y="2904921"/>
            <a:ext cx="96746" cy="30471"/>
          </a:xfrm>
          <a:prstGeom prst="rect">
            <a:avLst/>
          </a:prstGeom>
          <a:solidFill>
            <a:schemeClr val="accent1"/>
          </a:solidFill>
          <a:ln w="6350" algn="ctr">
            <a:noFill/>
            <a:miter lim="800000"/>
            <a:headEnd/>
            <a:tailEnd/>
          </a:ln>
        </p:spPr>
        <p:txBody>
          <a:bodyPr lIns="50382" tIns="40306" rIns="50382" bIns="40306" rtlCol="0" anchor="ctr"/>
          <a:lstStyle/>
          <a:p>
            <a:pPr algn="ctr" defTabSz="511881" fontAlgn="base">
              <a:spcBef>
                <a:spcPct val="50000"/>
              </a:spcBef>
              <a:spcAft>
                <a:spcPct val="0"/>
              </a:spcAft>
              <a:buClr>
                <a:srgbClr val="F0AB00"/>
              </a:buClr>
              <a:buSzPct val="80000"/>
            </a:pPr>
            <a:endParaRPr lang="pt-BR" sz="3000" kern="0" dirty="0">
              <a:ea typeface="Arial Unicode MS" pitchFamily="34" charset="-128"/>
              <a:cs typeface="Arial Unicode MS" pitchFamily="34" charset="-128"/>
            </a:endParaRPr>
          </a:p>
        </p:txBody>
      </p:sp>
      <p:cxnSp>
        <p:nvCxnSpPr>
          <p:cNvPr id="95" name="Straight Connector 94"/>
          <p:cNvCxnSpPr>
            <a:stCxn id="94" idx="3"/>
            <a:endCxn id="71" idx="1"/>
          </p:cNvCxnSpPr>
          <p:nvPr/>
        </p:nvCxnSpPr>
        <p:spPr>
          <a:xfrm>
            <a:off x="4994735" y="2920157"/>
            <a:ext cx="999558" cy="6488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5-Point Star 1"/>
          <p:cNvSpPr/>
          <p:nvPr/>
        </p:nvSpPr>
        <p:spPr bwMode="gray">
          <a:xfrm>
            <a:off x="1177622" y="2111419"/>
            <a:ext cx="132481" cy="176649"/>
          </a:xfrm>
          <a:prstGeom prst="star5">
            <a:avLst>
              <a:gd name="adj" fmla="val 28849"/>
              <a:gd name="hf" fmla="val 105146"/>
              <a:gd name="vf" fmla="val 110557"/>
            </a:avLst>
          </a:prstGeom>
          <a:solidFill>
            <a:schemeClr val="accent1"/>
          </a:solidFill>
          <a:ln w="6350" algn="ctr">
            <a:noFill/>
            <a:miter lim="800000"/>
            <a:headEnd/>
            <a:tailEnd/>
          </a:ln>
        </p:spPr>
        <p:txBody>
          <a:bodyPr lIns="50382" tIns="40306" rIns="50382" bIns="40306" rtlCol="0" anchor="ctr"/>
          <a:lstStyle/>
          <a:p>
            <a:pPr algn="ctr" defTabSz="511881" fontAlgn="base">
              <a:spcBef>
                <a:spcPct val="50000"/>
              </a:spcBef>
              <a:spcAft>
                <a:spcPct val="0"/>
              </a:spcAft>
              <a:buClr>
                <a:srgbClr val="F0AB00"/>
              </a:buClr>
              <a:buSzPct val="80000"/>
            </a:pPr>
            <a:endParaRPr lang="pt-BR" sz="1100" kern="0" dirty="0" err="1">
              <a:ea typeface="Arial Unicode MS" pitchFamily="34" charset="-128"/>
              <a:cs typeface="Arial Unicode MS" pitchFamily="34" charset="-128"/>
            </a:endParaRPr>
          </a:p>
        </p:txBody>
      </p:sp>
      <p:grpSp>
        <p:nvGrpSpPr>
          <p:cNvPr id="4" name="Group 3"/>
          <p:cNvGrpSpPr/>
          <p:nvPr/>
        </p:nvGrpSpPr>
        <p:grpSpPr>
          <a:xfrm>
            <a:off x="2276551" y="2110374"/>
            <a:ext cx="305485" cy="176649"/>
            <a:chOff x="4514147" y="3090154"/>
            <a:chExt cx="611182" cy="265056"/>
          </a:xfrm>
        </p:grpSpPr>
        <p:sp>
          <p:nvSpPr>
            <p:cNvPr id="50" name="5-Point Star 49"/>
            <p:cNvSpPr/>
            <p:nvPr/>
          </p:nvSpPr>
          <p:spPr bwMode="gray">
            <a:xfrm>
              <a:off x="4514147" y="3090155"/>
              <a:ext cx="265055" cy="265055"/>
            </a:xfrm>
            <a:prstGeom prst="star5">
              <a:avLst>
                <a:gd name="adj" fmla="val 28849"/>
                <a:gd name="hf" fmla="val 105146"/>
                <a:gd name="vf" fmla="val 110557"/>
              </a:avLst>
            </a:prstGeom>
            <a:solidFill>
              <a:schemeClr val="accent1"/>
            </a:solidFill>
            <a:ln w="6350" algn="ctr">
              <a:noFill/>
              <a:miter lim="800000"/>
              <a:headEnd/>
              <a:tailEnd/>
            </a:ln>
          </p:spPr>
          <p:txBody>
            <a:bodyPr lIns="90000" tIns="72000" rIns="90000" bIns="72000" rtlCol="0" anchor="ctr"/>
            <a:lstStyle/>
            <a:p>
              <a:pPr algn="ctr" defTabSz="511881" fontAlgn="base">
                <a:spcBef>
                  <a:spcPct val="50000"/>
                </a:spcBef>
                <a:spcAft>
                  <a:spcPct val="0"/>
                </a:spcAft>
                <a:buClr>
                  <a:srgbClr val="F0AB00"/>
                </a:buClr>
                <a:buSzPct val="80000"/>
              </a:pPr>
              <a:endParaRPr lang="pt-BR" sz="1100" kern="0" dirty="0" err="1">
                <a:ea typeface="Arial Unicode MS" pitchFamily="34" charset="-128"/>
                <a:cs typeface="Arial Unicode MS" pitchFamily="34" charset="-128"/>
              </a:endParaRPr>
            </a:p>
          </p:txBody>
        </p:sp>
        <p:sp>
          <p:nvSpPr>
            <p:cNvPr id="55" name="5-Point Star 54"/>
            <p:cNvSpPr/>
            <p:nvPr/>
          </p:nvSpPr>
          <p:spPr bwMode="gray">
            <a:xfrm>
              <a:off x="4860274" y="3090154"/>
              <a:ext cx="265055" cy="265055"/>
            </a:xfrm>
            <a:prstGeom prst="star5">
              <a:avLst>
                <a:gd name="adj" fmla="val 28849"/>
                <a:gd name="hf" fmla="val 105146"/>
                <a:gd name="vf" fmla="val 110557"/>
              </a:avLst>
            </a:prstGeom>
            <a:solidFill>
              <a:schemeClr val="accent1"/>
            </a:solidFill>
            <a:ln w="6350" algn="ctr">
              <a:noFill/>
              <a:miter lim="800000"/>
              <a:headEnd/>
              <a:tailEnd/>
            </a:ln>
          </p:spPr>
          <p:txBody>
            <a:bodyPr lIns="90000" tIns="72000" rIns="90000" bIns="72000" rtlCol="0" anchor="ctr"/>
            <a:lstStyle/>
            <a:p>
              <a:pPr algn="ctr" defTabSz="511881" fontAlgn="base">
                <a:spcBef>
                  <a:spcPct val="50000"/>
                </a:spcBef>
                <a:spcAft>
                  <a:spcPct val="0"/>
                </a:spcAft>
                <a:buClr>
                  <a:srgbClr val="F0AB00"/>
                </a:buClr>
                <a:buSzPct val="80000"/>
              </a:pPr>
              <a:endParaRPr lang="pt-BR" sz="1100" kern="0" dirty="0" err="1">
                <a:ea typeface="Arial Unicode MS" pitchFamily="34" charset="-128"/>
                <a:cs typeface="Arial Unicode MS" pitchFamily="34" charset="-128"/>
              </a:endParaRPr>
            </a:p>
          </p:txBody>
        </p:sp>
      </p:grpSp>
      <p:grpSp>
        <p:nvGrpSpPr>
          <p:cNvPr id="5" name="Group 4"/>
          <p:cNvGrpSpPr/>
          <p:nvPr/>
        </p:nvGrpSpPr>
        <p:grpSpPr>
          <a:xfrm>
            <a:off x="3371354" y="2108770"/>
            <a:ext cx="478488" cy="179117"/>
            <a:chOff x="6690985" y="3182707"/>
            <a:chExt cx="957309" cy="268759"/>
          </a:xfrm>
        </p:grpSpPr>
        <p:sp>
          <p:nvSpPr>
            <p:cNvPr id="58" name="5-Point Star 57"/>
            <p:cNvSpPr/>
            <p:nvPr/>
          </p:nvSpPr>
          <p:spPr bwMode="gray">
            <a:xfrm>
              <a:off x="6690985" y="3186411"/>
              <a:ext cx="265055" cy="265055"/>
            </a:xfrm>
            <a:prstGeom prst="star5">
              <a:avLst>
                <a:gd name="adj" fmla="val 28849"/>
                <a:gd name="hf" fmla="val 105146"/>
                <a:gd name="vf" fmla="val 110557"/>
              </a:avLst>
            </a:prstGeom>
            <a:solidFill>
              <a:schemeClr val="accent1"/>
            </a:solidFill>
            <a:ln w="6350" algn="ctr">
              <a:noFill/>
              <a:miter lim="800000"/>
              <a:headEnd/>
              <a:tailEnd/>
            </a:ln>
          </p:spPr>
          <p:txBody>
            <a:bodyPr lIns="90000" tIns="72000" rIns="90000" bIns="72000" rtlCol="0" anchor="ctr"/>
            <a:lstStyle/>
            <a:p>
              <a:pPr algn="ctr" defTabSz="511881" fontAlgn="base">
                <a:spcBef>
                  <a:spcPct val="50000"/>
                </a:spcBef>
                <a:spcAft>
                  <a:spcPct val="0"/>
                </a:spcAft>
                <a:buClr>
                  <a:srgbClr val="F0AB00"/>
                </a:buClr>
                <a:buSzPct val="80000"/>
              </a:pPr>
              <a:endParaRPr lang="pt-BR" sz="1100" kern="0" dirty="0" err="1">
                <a:ea typeface="Arial Unicode MS" pitchFamily="34" charset="-128"/>
                <a:cs typeface="Arial Unicode MS" pitchFamily="34" charset="-128"/>
              </a:endParaRPr>
            </a:p>
          </p:txBody>
        </p:sp>
        <p:sp>
          <p:nvSpPr>
            <p:cNvPr id="59" name="5-Point Star 58"/>
            <p:cNvSpPr/>
            <p:nvPr/>
          </p:nvSpPr>
          <p:spPr bwMode="gray">
            <a:xfrm>
              <a:off x="7037112" y="3186410"/>
              <a:ext cx="265055" cy="265055"/>
            </a:xfrm>
            <a:prstGeom prst="star5">
              <a:avLst>
                <a:gd name="adj" fmla="val 28849"/>
                <a:gd name="hf" fmla="val 105146"/>
                <a:gd name="vf" fmla="val 110557"/>
              </a:avLst>
            </a:prstGeom>
            <a:solidFill>
              <a:schemeClr val="accent1"/>
            </a:solidFill>
            <a:ln w="6350" algn="ctr">
              <a:noFill/>
              <a:miter lim="800000"/>
              <a:headEnd/>
              <a:tailEnd/>
            </a:ln>
          </p:spPr>
          <p:txBody>
            <a:bodyPr lIns="90000" tIns="72000" rIns="90000" bIns="72000" rtlCol="0" anchor="ctr"/>
            <a:lstStyle/>
            <a:p>
              <a:pPr algn="ctr" defTabSz="511881" fontAlgn="base">
                <a:spcBef>
                  <a:spcPct val="50000"/>
                </a:spcBef>
                <a:spcAft>
                  <a:spcPct val="0"/>
                </a:spcAft>
                <a:buClr>
                  <a:srgbClr val="F0AB00"/>
                </a:buClr>
                <a:buSzPct val="80000"/>
              </a:pPr>
              <a:endParaRPr lang="pt-BR" sz="1100" kern="0" dirty="0" err="1">
                <a:ea typeface="Arial Unicode MS" pitchFamily="34" charset="-128"/>
                <a:cs typeface="Arial Unicode MS" pitchFamily="34" charset="-128"/>
              </a:endParaRPr>
            </a:p>
          </p:txBody>
        </p:sp>
        <p:sp>
          <p:nvSpPr>
            <p:cNvPr id="60" name="5-Point Star 59"/>
            <p:cNvSpPr/>
            <p:nvPr/>
          </p:nvSpPr>
          <p:spPr bwMode="gray">
            <a:xfrm>
              <a:off x="7383239" y="3182707"/>
              <a:ext cx="265055" cy="265055"/>
            </a:xfrm>
            <a:prstGeom prst="star5">
              <a:avLst>
                <a:gd name="adj" fmla="val 28849"/>
                <a:gd name="hf" fmla="val 105146"/>
                <a:gd name="vf" fmla="val 110557"/>
              </a:avLst>
            </a:prstGeom>
            <a:solidFill>
              <a:schemeClr val="accent1"/>
            </a:solidFill>
            <a:ln w="6350" algn="ctr">
              <a:noFill/>
              <a:miter lim="800000"/>
              <a:headEnd/>
              <a:tailEnd/>
            </a:ln>
          </p:spPr>
          <p:txBody>
            <a:bodyPr lIns="90000" tIns="72000" rIns="90000" bIns="72000" rtlCol="0" anchor="ctr"/>
            <a:lstStyle/>
            <a:p>
              <a:pPr algn="ctr" defTabSz="511881" fontAlgn="base">
                <a:spcBef>
                  <a:spcPct val="50000"/>
                </a:spcBef>
                <a:spcAft>
                  <a:spcPct val="0"/>
                </a:spcAft>
                <a:buClr>
                  <a:srgbClr val="F0AB00"/>
                </a:buClr>
                <a:buSzPct val="80000"/>
              </a:pPr>
              <a:endParaRPr lang="pt-BR" sz="1100" kern="0" dirty="0" err="1">
                <a:ea typeface="Arial Unicode MS" pitchFamily="34" charset="-128"/>
                <a:cs typeface="Arial Unicode MS" pitchFamily="34" charset="-128"/>
              </a:endParaRPr>
            </a:p>
          </p:txBody>
        </p:sp>
      </p:grpSp>
      <p:grpSp>
        <p:nvGrpSpPr>
          <p:cNvPr id="6" name="Group 5"/>
          <p:cNvGrpSpPr/>
          <p:nvPr/>
        </p:nvGrpSpPr>
        <p:grpSpPr>
          <a:xfrm>
            <a:off x="7270238" y="2200752"/>
            <a:ext cx="651492" cy="181217"/>
            <a:chOff x="14314862" y="3316531"/>
            <a:chExt cx="1303436" cy="271910"/>
          </a:xfrm>
        </p:grpSpPr>
        <p:sp>
          <p:nvSpPr>
            <p:cNvPr id="62" name="5-Point Star 61"/>
            <p:cNvSpPr/>
            <p:nvPr/>
          </p:nvSpPr>
          <p:spPr bwMode="gray">
            <a:xfrm>
              <a:off x="14314862" y="3320235"/>
              <a:ext cx="265055" cy="265055"/>
            </a:xfrm>
            <a:prstGeom prst="star5">
              <a:avLst>
                <a:gd name="adj" fmla="val 28849"/>
                <a:gd name="hf" fmla="val 105146"/>
                <a:gd name="vf" fmla="val 110557"/>
              </a:avLst>
            </a:prstGeom>
            <a:solidFill>
              <a:schemeClr val="accent1"/>
            </a:solidFill>
            <a:ln w="6350" algn="ctr">
              <a:noFill/>
              <a:miter lim="800000"/>
              <a:headEnd/>
              <a:tailEnd/>
            </a:ln>
          </p:spPr>
          <p:txBody>
            <a:bodyPr lIns="90000" tIns="72000" rIns="90000" bIns="72000" rtlCol="0" anchor="ctr"/>
            <a:lstStyle/>
            <a:p>
              <a:pPr algn="ctr" defTabSz="511881" fontAlgn="base">
                <a:spcBef>
                  <a:spcPct val="50000"/>
                </a:spcBef>
                <a:spcAft>
                  <a:spcPct val="0"/>
                </a:spcAft>
                <a:buClr>
                  <a:srgbClr val="F0AB00"/>
                </a:buClr>
                <a:buSzPct val="80000"/>
              </a:pPr>
              <a:endParaRPr lang="pt-BR" sz="1100" kern="0" dirty="0" err="1">
                <a:ea typeface="Arial Unicode MS" pitchFamily="34" charset="-128"/>
                <a:cs typeface="Arial Unicode MS" pitchFamily="34" charset="-128"/>
              </a:endParaRPr>
            </a:p>
          </p:txBody>
        </p:sp>
        <p:sp>
          <p:nvSpPr>
            <p:cNvPr id="63" name="5-Point Star 62"/>
            <p:cNvSpPr/>
            <p:nvPr/>
          </p:nvSpPr>
          <p:spPr bwMode="gray">
            <a:xfrm>
              <a:off x="14660989" y="3320234"/>
              <a:ext cx="265055" cy="265055"/>
            </a:xfrm>
            <a:prstGeom prst="star5">
              <a:avLst>
                <a:gd name="adj" fmla="val 28849"/>
                <a:gd name="hf" fmla="val 105146"/>
                <a:gd name="vf" fmla="val 110557"/>
              </a:avLst>
            </a:prstGeom>
            <a:solidFill>
              <a:schemeClr val="accent1"/>
            </a:solidFill>
            <a:ln w="6350" algn="ctr">
              <a:noFill/>
              <a:miter lim="800000"/>
              <a:headEnd/>
              <a:tailEnd/>
            </a:ln>
          </p:spPr>
          <p:txBody>
            <a:bodyPr lIns="90000" tIns="72000" rIns="90000" bIns="72000" rtlCol="0" anchor="ctr"/>
            <a:lstStyle/>
            <a:p>
              <a:pPr algn="ctr" defTabSz="511881" fontAlgn="base">
                <a:spcBef>
                  <a:spcPct val="50000"/>
                </a:spcBef>
                <a:spcAft>
                  <a:spcPct val="0"/>
                </a:spcAft>
                <a:buClr>
                  <a:srgbClr val="F0AB00"/>
                </a:buClr>
                <a:buSzPct val="80000"/>
              </a:pPr>
              <a:endParaRPr lang="pt-BR" sz="1100" kern="0" dirty="0" err="1">
                <a:ea typeface="Arial Unicode MS" pitchFamily="34" charset="-128"/>
                <a:cs typeface="Arial Unicode MS" pitchFamily="34" charset="-128"/>
              </a:endParaRPr>
            </a:p>
          </p:txBody>
        </p:sp>
        <p:sp>
          <p:nvSpPr>
            <p:cNvPr id="64" name="5-Point Star 63"/>
            <p:cNvSpPr/>
            <p:nvPr/>
          </p:nvSpPr>
          <p:spPr bwMode="gray">
            <a:xfrm>
              <a:off x="15007116" y="3316531"/>
              <a:ext cx="265055" cy="265055"/>
            </a:xfrm>
            <a:prstGeom prst="star5">
              <a:avLst>
                <a:gd name="adj" fmla="val 28849"/>
                <a:gd name="hf" fmla="val 105146"/>
                <a:gd name="vf" fmla="val 110557"/>
              </a:avLst>
            </a:prstGeom>
            <a:solidFill>
              <a:schemeClr val="accent1"/>
            </a:solidFill>
            <a:ln w="6350" algn="ctr">
              <a:noFill/>
              <a:miter lim="800000"/>
              <a:headEnd/>
              <a:tailEnd/>
            </a:ln>
          </p:spPr>
          <p:txBody>
            <a:bodyPr lIns="90000" tIns="72000" rIns="90000" bIns="72000" rtlCol="0" anchor="ctr"/>
            <a:lstStyle/>
            <a:p>
              <a:pPr algn="ctr" defTabSz="511881" fontAlgn="base">
                <a:spcBef>
                  <a:spcPct val="50000"/>
                </a:spcBef>
                <a:spcAft>
                  <a:spcPct val="0"/>
                </a:spcAft>
                <a:buClr>
                  <a:srgbClr val="F0AB00"/>
                </a:buClr>
                <a:buSzPct val="80000"/>
              </a:pPr>
              <a:endParaRPr lang="pt-BR" sz="1100" kern="0" dirty="0" err="1">
                <a:ea typeface="Arial Unicode MS" pitchFamily="34" charset="-128"/>
                <a:cs typeface="Arial Unicode MS" pitchFamily="34" charset="-128"/>
              </a:endParaRPr>
            </a:p>
          </p:txBody>
        </p:sp>
        <p:sp>
          <p:nvSpPr>
            <p:cNvPr id="65" name="5-Point Star 64"/>
            <p:cNvSpPr/>
            <p:nvPr/>
          </p:nvSpPr>
          <p:spPr bwMode="gray">
            <a:xfrm>
              <a:off x="15353243" y="3323386"/>
              <a:ext cx="265055" cy="265055"/>
            </a:xfrm>
            <a:prstGeom prst="star5">
              <a:avLst>
                <a:gd name="adj" fmla="val 28849"/>
                <a:gd name="hf" fmla="val 105146"/>
                <a:gd name="vf" fmla="val 110557"/>
              </a:avLst>
            </a:prstGeom>
            <a:solidFill>
              <a:schemeClr val="accent1"/>
            </a:solidFill>
            <a:ln w="6350" algn="ctr">
              <a:noFill/>
              <a:miter lim="800000"/>
              <a:headEnd/>
              <a:tailEnd/>
            </a:ln>
          </p:spPr>
          <p:txBody>
            <a:bodyPr lIns="90000" tIns="72000" rIns="90000" bIns="72000" rtlCol="0" anchor="ctr"/>
            <a:lstStyle/>
            <a:p>
              <a:pPr algn="ctr" defTabSz="511881" fontAlgn="base">
                <a:spcBef>
                  <a:spcPct val="50000"/>
                </a:spcBef>
                <a:spcAft>
                  <a:spcPct val="0"/>
                </a:spcAft>
                <a:buClr>
                  <a:srgbClr val="F0AB00"/>
                </a:buClr>
                <a:buSzPct val="80000"/>
              </a:pPr>
              <a:endParaRPr lang="pt-BR" sz="1100" kern="0" dirty="0" err="1">
                <a:ea typeface="Arial Unicode MS" pitchFamily="34" charset="-128"/>
                <a:cs typeface="Arial Unicode MS" pitchFamily="34" charset="-128"/>
              </a:endParaRPr>
            </a:p>
          </p:txBody>
        </p:sp>
      </p:grpSp>
    </p:spTree>
    <p:extLst>
      <p:ext uri="{BB962C8B-B14F-4D97-AF65-F5344CB8AC3E}">
        <p14:creationId xmlns:p14="http://schemas.microsoft.com/office/powerpoint/2010/main" val="255090801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idx="4294967295"/>
          </p:nvPr>
        </p:nvSpPr>
        <p:spPr>
          <a:xfrm>
            <a:off x="446595" y="883584"/>
            <a:ext cx="7871989" cy="566541"/>
          </a:xfrm>
        </p:spPr>
        <p:txBody>
          <a:bodyPr/>
          <a:lstStyle/>
          <a:p>
            <a:pPr eaLnBrk="1" hangingPunct="1"/>
            <a:r>
              <a:rPr lang="es-ES" altLang="en-US" dirty="0" smtClean="0">
                <a:solidFill>
                  <a:schemeClr val="bg1"/>
                </a:solidFill>
              </a:rPr>
              <a:t>OLAP y OLTP en una misma plataforma</a:t>
            </a:r>
            <a:endParaRPr lang="en-US" altLang="en-US" sz="1799" dirty="0">
              <a:solidFill>
                <a:schemeClr val="bg1"/>
              </a:solidFill>
            </a:endParaRPr>
          </a:p>
        </p:txBody>
      </p:sp>
      <p:grpSp>
        <p:nvGrpSpPr>
          <p:cNvPr id="24579" name="Group 23"/>
          <p:cNvGrpSpPr>
            <a:grpSpLocks/>
          </p:cNvGrpSpPr>
          <p:nvPr/>
        </p:nvGrpSpPr>
        <p:grpSpPr bwMode="auto">
          <a:xfrm>
            <a:off x="1357527" y="2452612"/>
            <a:ext cx="6351582" cy="2264149"/>
            <a:chOff x="508769" y="1371773"/>
            <a:chExt cx="7951783" cy="2694897"/>
          </a:xfrm>
        </p:grpSpPr>
        <p:pic>
          <p:nvPicPr>
            <p:cNvPr id="24580" name="Picture 2" descr="database-bleue-s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4939" y="2076662"/>
              <a:ext cx="1039507" cy="951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ight Arrow 3"/>
            <p:cNvSpPr/>
            <p:nvPr/>
          </p:nvSpPr>
          <p:spPr bwMode="gray">
            <a:xfrm>
              <a:off x="3400753" y="2334770"/>
              <a:ext cx="715112" cy="574988"/>
            </a:xfrm>
            <a:prstGeom prst="rightArrow">
              <a:avLst>
                <a:gd name="adj1" fmla="val 67886"/>
                <a:gd name="adj2" fmla="val 61189"/>
              </a:avLst>
            </a:prstGeom>
            <a:solidFill>
              <a:schemeClr val="bg1">
                <a:lumMod val="65000"/>
              </a:schemeClr>
            </a:solidFill>
            <a:ln>
              <a:solidFill>
                <a:schemeClr val="bg1">
                  <a:lumMod val="65000"/>
                </a:schemeClr>
              </a:solidFill>
            </a:ln>
            <a:effectLst>
              <a:outerShdw blurRad="50800" dist="38100" dir="2700000" algn="tl" rotWithShape="0">
                <a:srgbClr val="000000">
                  <a:alpha val="43000"/>
                </a:srgbClr>
              </a:outerShdw>
            </a:effectLst>
            <a:scene3d>
              <a:camera prst="perspectiveRelaxed"/>
              <a:lightRig rig="threePt" dir="t"/>
            </a:scene3d>
          </p:spPr>
          <p:txBody>
            <a:bodyPr anchor="ctr" anchorCtr="1"/>
            <a:lstStyle/>
            <a:p>
              <a:pPr algn="ctr" defTabSz="816343">
                <a:defRPr/>
              </a:pPr>
              <a:endParaRPr lang="en-US" sz="1599" dirty="0">
                <a:solidFill>
                  <a:srgbClr val="FFFFFF"/>
                </a:solidFill>
                <a:cs typeface="Arial"/>
              </a:endParaRPr>
            </a:p>
          </p:txBody>
        </p:sp>
        <p:pic>
          <p:nvPicPr>
            <p:cNvPr id="24582" name="Picture 4" descr="database-bleue-s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59481" y="2076662"/>
              <a:ext cx="1039507" cy="951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5" descr="database-jaune-s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65492" y="2334770"/>
              <a:ext cx="1336751" cy="789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processeur-big.png"/>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63274" y="1371773"/>
              <a:ext cx="1039075" cy="1180849"/>
            </a:xfrm>
            <a:prstGeom prst="rect">
              <a:avLst/>
            </a:prstGeom>
          </p:spPr>
        </p:pic>
        <p:sp>
          <p:nvSpPr>
            <p:cNvPr id="8" name="TextBox 7"/>
            <p:cNvSpPr txBox="1"/>
            <p:nvPr/>
          </p:nvSpPr>
          <p:spPr>
            <a:xfrm>
              <a:off x="508769" y="3102032"/>
              <a:ext cx="1957089" cy="402810"/>
            </a:xfrm>
            <a:prstGeom prst="rect">
              <a:avLst/>
            </a:prstGeom>
            <a:noFill/>
          </p:spPr>
          <p:txBody>
            <a:bodyPr wrap="none">
              <a:spAutoFit/>
            </a:bodyPr>
            <a:lstStyle/>
            <a:p>
              <a:pPr algn="ctr" defTabSz="816343">
                <a:spcBef>
                  <a:spcPct val="50000"/>
                </a:spcBef>
                <a:buClr>
                  <a:srgbClr val="F0AB00"/>
                </a:buClr>
                <a:buSzPct val="80000"/>
                <a:defRPr/>
              </a:pPr>
              <a:r>
                <a:rPr lang="es-CO" sz="1599" b="1" kern="0" dirty="0">
                  <a:solidFill>
                    <a:schemeClr val="bg1"/>
                  </a:solidFill>
                  <a:ea typeface="Arial Unicode MS" pitchFamily="34" charset="-128"/>
                  <a:cs typeface="Arial Unicode MS" pitchFamily="34" charset="-128"/>
                </a:rPr>
                <a:t>Transaccional</a:t>
              </a:r>
            </a:p>
          </p:txBody>
        </p:sp>
        <p:sp>
          <p:nvSpPr>
            <p:cNvPr id="9" name="TextBox 8"/>
            <p:cNvSpPr txBox="1"/>
            <p:nvPr/>
          </p:nvSpPr>
          <p:spPr>
            <a:xfrm>
              <a:off x="2319450" y="3102031"/>
              <a:ext cx="1316902" cy="402811"/>
            </a:xfrm>
            <a:prstGeom prst="rect">
              <a:avLst/>
            </a:prstGeom>
            <a:noFill/>
          </p:spPr>
          <p:txBody>
            <a:bodyPr wrap="none">
              <a:spAutoFit/>
            </a:bodyPr>
            <a:lstStyle/>
            <a:p>
              <a:pPr algn="ctr" defTabSz="816343">
                <a:spcBef>
                  <a:spcPct val="50000"/>
                </a:spcBef>
                <a:buClr>
                  <a:srgbClr val="F0AB00"/>
                </a:buClr>
                <a:buSzPct val="80000"/>
                <a:defRPr/>
              </a:pPr>
              <a:r>
                <a:rPr lang="es-CO" sz="1599" b="1" kern="0" dirty="0">
                  <a:solidFill>
                    <a:schemeClr val="bg1"/>
                  </a:solidFill>
                  <a:ea typeface="Arial Unicode MS" pitchFamily="34" charset="-128"/>
                  <a:cs typeface="Arial Unicode MS" pitchFamily="34" charset="-128"/>
                </a:rPr>
                <a:t>Analítico</a:t>
              </a:r>
            </a:p>
          </p:txBody>
        </p:sp>
        <p:sp>
          <p:nvSpPr>
            <p:cNvPr id="10" name="TextBox 9"/>
            <p:cNvSpPr txBox="1"/>
            <p:nvPr/>
          </p:nvSpPr>
          <p:spPr>
            <a:xfrm>
              <a:off x="3761728" y="3102031"/>
              <a:ext cx="1443334" cy="402811"/>
            </a:xfrm>
            <a:prstGeom prst="rect">
              <a:avLst/>
            </a:prstGeom>
            <a:noFill/>
          </p:spPr>
          <p:txBody>
            <a:bodyPr wrap="none">
              <a:spAutoFit/>
            </a:bodyPr>
            <a:lstStyle/>
            <a:p>
              <a:pPr algn="ctr" defTabSz="816343">
                <a:spcBef>
                  <a:spcPct val="50000"/>
                </a:spcBef>
                <a:buClr>
                  <a:srgbClr val="F0AB00"/>
                </a:buClr>
                <a:buSzPct val="80000"/>
                <a:defRPr/>
              </a:pPr>
              <a:r>
                <a:rPr lang="es-CO" sz="1599" b="1" kern="0" dirty="0">
                  <a:solidFill>
                    <a:schemeClr val="bg1"/>
                  </a:solidFill>
                  <a:ea typeface="Arial Unicode MS" pitchFamily="34" charset="-128"/>
                  <a:cs typeface="Arial Unicode MS" pitchFamily="34" charset="-128"/>
                </a:rPr>
                <a:t>Velocidad</a:t>
              </a:r>
            </a:p>
          </p:txBody>
        </p:sp>
        <p:sp>
          <p:nvSpPr>
            <p:cNvPr id="11" name="TextBox 10"/>
            <p:cNvSpPr txBox="1"/>
            <p:nvPr/>
          </p:nvSpPr>
          <p:spPr>
            <a:xfrm>
              <a:off x="5682096" y="3078037"/>
              <a:ext cx="2778456" cy="988633"/>
            </a:xfrm>
            <a:prstGeom prst="rect">
              <a:avLst/>
            </a:prstGeom>
            <a:noFill/>
          </p:spPr>
          <p:txBody>
            <a:bodyPr>
              <a:spAutoFit/>
            </a:bodyPr>
            <a:lstStyle/>
            <a:p>
              <a:pPr algn="ctr" defTabSz="816343">
                <a:spcBef>
                  <a:spcPct val="50000"/>
                </a:spcBef>
                <a:buClr>
                  <a:srgbClr val="F0AB00"/>
                </a:buClr>
                <a:buSzPct val="80000"/>
                <a:defRPr/>
              </a:pPr>
              <a:r>
                <a:rPr lang="es-CO" sz="1599" b="1" kern="0" dirty="0">
                  <a:solidFill>
                    <a:schemeClr val="bg1"/>
                  </a:solidFill>
                  <a:ea typeface="Arial Unicode MS" pitchFamily="34" charset="-128"/>
                  <a:cs typeface="Arial Unicode MS" pitchFamily="34" charset="-128"/>
                </a:rPr>
                <a:t>Transaccional + Analítico                   en tiempo Real</a:t>
              </a:r>
            </a:p>
          </p:txBody>
        </p:sp>
        <p:sp>
          <p:nvSpPr>
            <p:cNvPr id="12" name="Right Arrow 11"/>
            <p:cNvSpPr/>
            <p:nvPr/>
          </p:nvSpPr>
          <p:spPr bwMode="gray">
            <a:xfrm>
              <a:off x="1891086" y="2334770"/>
              <a:ext cx="715112" cy="574988"/>
            </a:xfrm>
            <a:prstGeom prst="rightArrow">
              <a:avLst>
                <a:gd name="adj1" fmla="val 67886"/>
                <a:gd name="adj2" fmla="val 61189"/>
              </a:avLst>
            </a:prstGeom>
            <a:solidFill>
              <a:schemeClr val="bg1">
                <a:lumMod val="65000"/>
              </a:schemeClr>
            </a:solidFill>
            <a:ln>
              <a:solidFill>
                <a:schemeClr val="bg1">
                  <a:lumMod val="65000"/>
                </a:schemeClr>
              </a:solidFill>
            </a:ln>
            <a:effectLst>
              <a:outerShdw blurRad="50800" dist="38100" dir="2700000" algn="tl" rotWithShape="0">
                <a:srgbClr val="000000">
                  <a:alpha val="43000"/>
                </a:srgbClr>
              </a:outerShdw>
            </a:effectLst>
            <a:scene3d>
              <a:camera prst="perspectiveRelaxed"/>
              <a:lightRig rig="threePt" dir="t"/>
            </a:scene3d>
          </p:spPr>
          <p:txBody>
            <a:bodyPr anchor="ctr" anchorCtr="1"/>
            <a:lstStyle/>
            <a:p>
              <a:pPr algn="ctr" defTabSz="816343">
                <a:defRPr/>
              </a:pPr>
              <a:endParaRPr lang="en-US" sz="1599" dirty="0">
                <a:solidFill>
                  <a:srgbClr val="FFFFFF"/>
                </a:solidFill>
                <a:cs typeface="Arial"/>
              </a:endParaRPr>
            </a:p>
          </p:txBody>
        </p:sp>
        <p:sp>
          <p:nvSpPr>
            <p:cNvPr id="13" name="TextBox 12"/>
            <p:cNvSpPr txBox="1"/>
            <p:nvPr/>
          </p:nvSpPr>
          <p:spPr>
            <a:xfrm>
              <a:off x="5282364" y="2373650"/>
              <a:ext cx="572357" cy="402811"/>
            </a:xfrm>
            <a:prstGeom prst="rect">
              <a:avLst/>
            </a:prstGeom>
            <a:noFill/>
          </p:spPr>
          <p:txBody>
            <a:bodyPr wrap="none">
              <a:spAutoFit/>
            </a:bodyPr>
            <a:lstStyle/>
            <a:p>
              <a:pPr algn="ctr" defTabSz="816343">
                <a:spcBef>
                  <a:spcPct val="50000"/>
                </a:spcBef>
                <a:buClr>
                  <a:srgbClr val="F0AB00"/>
                </a:buClr>
                <a:buSzPct val="80000"/>
                <a:defRPr/>
              </a:pPr>
              <a:r>
                <a:rPr lang="en-US" sz="1599" b="1" kern="0" dirty="0">
                  <a:solidFill>
                    <a:srgbClr val="666666"/>
                  </a:solidFill>
                  <a:ea typeface="Arial Unicode MS" pitchFamily="34" charset="-128"/>
                  <a:cs typeface="Arial Unicode MS" pitchFamily="34" charset="-128"/>
                </a:rPr>
                <a:t>VS</a:t>
              </a:r>
            </a:p>
          </p:txBody>
        </p:sp>
        <p:sp>
          <p:nvSpPr>
            <p:cNvPr id="14" name="Rectangle 13"/>
            <p:cNvSpPr/>
            <p:nvPr/>
          </p:nvSpPr>
          <p:spPr>
            <a:xfrm>
              <a:off x="6264621" y="1605378"/>
              <a:ext cx="1531636" cy="695722"/>
            </a:xfrm>
            <a:prstGeom prst="rect">
              <a:avLst/>
            </a:prstGeom>
            <a:scene3d>
              <a:camera prst="isometricOffAxis1Right">
                <a:rot lat="1080000" lon="20400000" rev="0"/>
              </a:camera>
              <a:lightRig rig="threePt" dir="t"/>
            </a:scene3d>
          </p:spPr>
          <p:txBody>
            <a:bodyPr wrap="none">
              <a:spAutoFit/>
            </a:bodyPr>
            <a:lstStyle/>
            <a:p>
              <a:pPr algn="ctr" defTabSz="816343">
                <a:buClr>
                  <a:srgbClr val="F0AB00"/>
                </a:buClr>
                <a:buSzPct val="80000"/>
                <a:defRPr/>
              </a:pPr>
              <a:r>
                <a:rPr lang="en-US" sz="1599" b="1" dirty="0">
                  <a:solidFill>
                    <a:srgbClr val="FFFFFF"/>
                  </a:solidFill>
                  <a:cs typeface="Arial" pitchFamily="34" charset="0"/>
                </a:rPr>
                <a:t>SAP</a:t>
              </a:r>
              <a:br>
                <a:rPr lang="en-US" sz="1599" b="1" dirty="0">
                  <a:solidFill>
                    <a:srgbClr val="FFFFFF"/>
                  </a:solidFill>
                  <a:cs typeface="Arial" pitchFamily="34" charset="0"/>
                </a:rPr>
              </a:br>
              <a:r>
                <a:rPr lang="en-US" sz="1599" b="1" dirty="0">
                  <a:solidFill>
                    <a:srgbClr val="FFFFFF"/>
                  </a:solidFill>
                  <a:cs typeface="Arial" pitchFamily="34" charset="0"/>
                </a:rPr>
                <a:t>In-Memory</a:t>
              </a:r>
            </a:p>
          </p:txBody>
        </p:sp>
        <p:pic>
          <p:nvPicPr>
            <p:cNvPr id="24592" name="Picture 14" descr="database-bleue-s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1845" y="2076662"/>
              <a:ext cx="1039507" cy="951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3" name="Picture 15" descr="text-fil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52035" y="1526135"/>
              <a:ext cx="655888" cy="873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4" name="Picture 16" descr="processeur.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04186" y="1493717"/>
              <a:ext cx="828285" cy="92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p:nvSpPr>
          <p:spPr>
            <a:xfrm>
              <a:off x="4295958" y="1839237"/>
              <a:ext cx="566336" cy="238115"/>
            </a:xfrm>
            <a:prstGeom prst="rect">
              <a:avLst/>
            </a:prstGeom>
            <a:scene3d>
              <a:camera prst="isometricOffAxis1Right">
                <a:rot lat="1080000" lon="20400000" rev="0"/>
              </a:camera>
              <a:lightRig rig="threePt" dir="t"/>
            </a:scene3d>
          </p:spPr>
          <p:txBody>
            <a:bodyPr wrap="none">
              <a:spAutoFit/>
            </a:bodyPr>
            <a:lstStyle/>
            <a:p>
              <a:pPr algn="ctr" defTabSz="816343">
                <a:buClr>
                  <a:srgbClr val="F0AB00"/>
                </a:buClr>
                <a:buSzPct val="80000"/>
                <a:defRPr/>
              </a:pPr>
              <a:r>
                <a:rPr lang="en-US" sz="700" b="1" dirty="0">
                  <a:solidFill>
                    <a:srgbClr val="FFFFFF"/>
                  </a:solidFill>
                  <a:cs typeface="Arial" pitchFamily="34" charset="0"/>
                </a:rPr>
                <a:t>Cache</a:t>
              </a:r>
            </a:p>
          </p:txBody>
        </p:sp>
        <p:pic>
          <p:nvPicPr>
            <p:cNvPr id="24596" name="Picture 18" descr="cube.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628549" y="1716412"/>
              <a:ext cx="708032" cy="683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 name="Picture 7" descr="N:\02 unity-concepts\UC pro event 69013\2015 - 80 PPT Hasso\revised_SAP_S4_Hana_logo\RGB\sap_s4_hana_grad_r_300.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4044" y="501578"/>
            <a:ext cx="1888487" cy="355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2005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I815227\Pictures\People\272404_l_srgb_s_g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904"/>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rot="10800000">
            <a:off x="463007" y="1049308"/>
            <a:ext cx="8171323" cy="5125349"/>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p>
        </p:txBody>
      </p:sp>
      <p:sp>
        <p:nvSpPr>
          <p:cNvPr id="7" name="TextBox 6"/>
          <p:cNvSpPr txBox="1"/>
          <p:nvPr/>
        </p:nvSpPr>
        <p:spPr>
          <a:xfrm>
            <a:off x="627903" y="1202923"/>
            <a:ext cx="3079290" cy="584775"/>
          </a:xfrm>
          <a:prstGeom prst="rect">
            <a:avLst/>
          </a:prstGeom>
          <a:noFill/>
        </p:spPr>
        <p:txBody>
          <a:bodyPr wrap="square" rtlCol="0">
            <a:spAutoFit/>
          </a:bodyPr>
          <a:lstStyle/>
          <a:p>
            <a:r>
              <a:rPr lang="es-CO" sz="3200" dirty="0" smtClean="0">
                <a:solidFill>
                  <a:schemeClr val="bg1"/>
                </a:solidFill>
                <a:effectLst>
                  <a:outerShdw blurRad="38100" dist="38100" dir="2700000" algn="tl">
                    <a:srgbClr val="000000">
                      <a:alpha val="43137"/>
                    </a:srgbClr>
                  </a:outerShdw>
                </a:effectLst>
                <a:latin typeface="BentonSans Bold" panose="02000803000000020004" pitchFamily="2" charset="0"/>
              </a:rPr>
              <a:t>Agenda</a:t>
            </a:r>
            <a:endParaRPr lang="en-US" sz="3200" dirty="0">
              <a:solidFill>
                <a:schemeClr val="bg1"/>
              </a:solidFill>
              <a:effectLst>
                <a:outerShdw blurRad="38100" dist="38100" dir="2700000" algn="tl">
                  <a:srgbClr val="000000">
                    <a:alpha val="43137"/>
                  </a:srgbClr>
                </a:outerShdw>
              </a:effectLst>
              <a:latin typeface="BentonSans Bold" panose="02000803000000020004" pitchFamily="2" charset="0"/>
            </a:endParaRPr>
          </a:p>
        </p:txBody>
      </p:sp>
      <p:sp>
        <p:nvSpPr>
          <p:cNvPr id="3" name="Text Placeholder 2"/>
          <p:cNvSpPr>
            <a:spLocks noGrp="1"/>
          </p:cNvSpPr>
          <p:nvPr>
            <p:ph type="body" sz="quarter" idx="10"/>
          </p:nvPr>
        </p:nvSpPr>
        <p:spPr>
          <a:xfrm>
            <a:off x="1029179" y="2065825"/>
            <a:ext cx="6465901" cy="3539500"/>
          </a:xfrm>
        </p:spPr>
        <p:txBody>
          <a:bodyPr/>
          <a:lstStyle/>
          <a:p>
            <a:pPr marL="285750" indent="-285750">
              <a:spcBef>
                <a:spcPts val="1200"/>
              </a:spcBef>
              <a:buFont typeface="Wingdings" panose="05000000000000000000" pitchFamily="2" charset="2"/>
              <a:buChar char="§"/>
            </a:pPr>
            <a:r>
              <a:rPr lang="es-CO" sz="2000" b="1" dirty="0">
                <a:solidFill>
                  <a:schemeClr val="bg1"/>
                </a:solidFill>
              </a:rPr>
              <a:t>Arquitectura</a:t>
            </a:r>
          </a:p>
          <a:p>
            <a:pPr marL="285750" indent="-285750">
              <a:spcBef>
                <a:spcPts val="1200"/>
              </a:spcBef>
              <a:buFont typeface="Wingdings" panose="05000000000000000000" pitchFamily="2" charset="2"/>
              <a:buChar char="§"/>
            </a:pPr>
            <a:r>
              <a:rPr lang="es-CO" sz="2000" b="1" dirty="0">
                <a:solidFill>
                  <a:schemeClr val="bg1"/>
                </a:solidFill>
              </a:rPr>
              <a:t>SAP HANA</a:t>
            </a:r>
          </a:p>
          <a:p>
            <a:pPr marL="285750" indent="-285750">
              <a:spcBef>
                <a:spcPts val="1200"/>
              </a:spcBef>
              <a:buFont typeface="Wingdings" panose="05000000000000000000" pitchFamily="2" charset="2"/>
              <a:buChar char="§"/>
            </a:pPr>
            <a:r>
              <a:rPr lang="es-CO" sz="2000" b="1" dirty="0">
                <a:solidFill>
                  <a:schemeClr val="bg1"/>
                </a:solidFill>
              </a:rPr>
              <a:t>Presizing</a:t>
            </a:r>
          </a:p>
          <a:p>
            <a:pPr marL="285750" indent="-285750">
              <a:spcBef>
                <a:spcPts val="1200"/>
              </a:spcBef>
              <a:buFont typeface="Wingdings" panose="05000000000000000000" pitchFamily="2" charset="2"/>
              <a:buChar char="§"/>
            </a:pPr>
            <a:r>
              <a:rPr lang="es-CO" sz="2000" b="1" dirty="0" smtClean="0">
                <a:solidFill>
                  <a:schemeClr val="bg1"/>
                </a:solidFill>
              </a:rPr>
              <a:t>Experiencia </a:t>
            </a:r>
            <a:r>
              <a:rPr lang="es-CO" sz="2000" b="1" dirty="0" smtClean="0">
                <a:solidFill>
                  <a:schemeClr val="bg1"/>
                </a:solidFill>
              </a:rPr>
              <a:t>de Usuario</a:t>
            </a:r>
          </a:p>
          <a:p>
            <a:pPr marL="285750" indent="-285750">
              <a:spcBef>
                <a:spcPts val="1200"/>
              </a:spcBef>
              <a:buFont typeface="Wingdings" panose="05000000000000000000" pitchFamily="2" charset="2"/>
              <a:buChar char="§"/>
            </a:pPr>
            <a:r>
              <a:rPr lang="es-CO" sz="2000" b="1" dirty="0" smtClean="0">
                <a:solidFill>
                  <a:schemeClr val="bg1"/>
                </a:solidFill>
              </a:rPr>
              <a:t>Arquitectura Técnica</a:t>
            </a:r>
          </a:p>
          <a:p>
            <a:pPr marL="285750" indent="-285750">
              <a:spcBef>
                <a:spcPts val="1200"/>
              </a:spcBef>
              <a:buFont typeface="Wingdings" panose="05000000000000000000" pitchFamily="2" charset="2"/>
              <a:buChar char="§"/>
            </a:pPr>
            <a:r>
              <a:rPr lang="es-CO" sz="2000" b="1" dirty="0" smtClean="0">
                <a:solidFill>
                  <a:schemeClr val="bg1"/>
                </a:solidFill>
              </a:rPr>
              <a:t>Seguridad y Auditoría</a:t>
            </a:r>
          </a:p>
          <a:p>
            <a:pPr marL="285750" indent="-285750">
              <a:spcBef>
                <a:spcPts val="1200"/>
              </a:spcBef>
              <a:buFont typeface="Wingdings" panose="05000000000000000000" pitchFamily="2" charset="2"/>
              <a:buChar char="§"/>
            </a:pPr>
            <a:r>
              <a:rPr lang="es-CO" sz="2000" b="1" dirty="0" smtClean="0">
                <a:solidFill>
                  <a:schemeClr val="bg1"/>
                </a:solidFill>
              </a:rPr>
              <a:t>Integración y BPM</a:t>
            </a:r>
          </a:p>
          <a:p>
            <a:pPr marL="285750" indent="-285750">
              <a:spcBef>
                <a:spcPts val="1200"/>
              </a:spcBef>
              <a:buFont typeface="Wingdings" panose="05000000000000000000" pitchFamily="2" charset="2"/>
              <a:buChar char="§"/>
            </a:pPr>
            <a:r>
              <a:rPr lang="es-CO" sz="2000" b="1" dirty="0" smtClean="0">
                <a:solidFill>
                  <a:schemeClr val="bg1"/>
                </a:solidFill>
              </a:rPr>
              <a:t>Configuración y </a:t>
            </a:r>
            <a:r>
              <a:rPr lang="es-CO" sz="2000" b="1" dirty="0" smtClean="0">
                <a:solidFill>
                  <a:schemeClr val="bg1"/>
                </a:solidFill>
              </a:rPr>
              <a:t>actualizaciones</a:t>
            </a:r>
            <a:endParaRPr lang="es-CO" sz="2000" b="1" dirty="0" smtClean="0">
              <a:solidFill>
                <a:schemeClr val="bg1"/>
              </a:solidFill>
            </a:endParaRPr>
          </a:p>
        </p:txBody>
      </p:sp>
      <p:sp>
        <p:nvSpPr>
          <p:cNvPr id="9" name="Rectangle 8"/>
          <p:cNvSpPr/>
          <p:nvPr/>
        </p:nvSpPr>
        <p:spPr>
          <a:xfrm>
            <a:off x="774463" y="1787698"/>
            <a:ext cx="712840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111" y="5695210"/>
            <a:ext cx="759681" cy="374776"/>
          </a:xfrm>
          <a:prstGeom prst="rect">
            <a:avLst/>
          </a:prstGeom>
        </p:spPr>
      </p:pic>
    </p:spTree>
    <p:extLst>
      <p:ext uri="{BB962C8B-B14F-4D97-AF65-F5344CB8AC3E}">
        <p14:creationId xmlns:p14="http://schemas.microsoft.com/office/powerpoint/2010/main" val="32475871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txBox="1">
            <a:spLocks/>
          </p:cNvSpPr>
          <p:nvPr/>
        </p:nvSpPr>
        <p:spPr bwMode="gray">
          <a:xfrm>
            <a:off x="634374" y="1675278"/>
            <a:ext cx="7873667" cy="211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815975" eaLnBrk="0" hangingPunct="0">
              <a:spcBef>
                <a:spcPts val="1625"/>
              </a:spcBef>
              <a:buClr>
                <a:schemeClr val="accent1"/>
              </a:buClr>
              <a:buSzPct val="80000"/>
              <a:defRPr b="1">
                <a:solidFill>
                  <a:schemeClr val="tx1"/>
                </a:solidFill>
                <a:latin typeface="Arial" pitchFamily="34" charset="0"/>
              </a:defRPr>
            </a:lvl1pPr>
            <a:lvl2pPr marL="742950" indent="-285750" defTabSz="815975" eaLnBrk="0" hangingPunct="0">
              <a:spcBef>
                <a:spcPts val="600"/>
              </a:spcBef>
              <a:buClr>
                <a:schemeClr val="accent1"/>
              </a:buClr>
              <a:buSzPct val="80000"/>
              <a:buFont typeface="wingdings" pitchFamily="2" charset="2"/>
              <a:defRPr>
                <a:solidFill>
                  <a:schemeClr val="tx1"/>
                </a:solidFill>
                <a:latin typeface="Arial" pitchFamily="34" charset="0"/>
              </a:defRPr>
            </a:lvl2pPr>
            <a:lvl3pPr marL="1143000" indent="-228600" defTabSz="815975" eaLnBrk="0" hangingPunct="0">
              <a:spcBef>
                <a:spcPts val="400"/>
              </a:spcBef>
              <a:buClr>
                <a:schemeClr val="accent1"/>
              </a:buClr>
              <a:buSzPct val="100000"/>
              <a:buFont typeface="wingdings" pitchFamily="2" charset="2"/>
              <a:buChar char=""/>
              <a:defRPr sz="1600">
                <a:solidFill>
                  <a:schemeClr val="tx1"/>
                </a:solidFill>
                <a:latin typeface="Arial" pitchFamily="34" charset="0"/>
              </a:defRPr>
            </a:lvl3pPr>
            <a:lvl4pPr marL="1600200" indent="-228600" defTabSz="815975" eaLnBrk="0" hangingPunct="0">
              <a:spcBef>
                <a:spcPts val="400"/>
              </a:spcBef>
              <a:buClr>
                <a:schemeClr val="accent2"/>
              </a:buClr>
              <a:buSzPct val="100000"/>
              <a:buFont typeface="Arial" pitchFamily="34" charset="0"/>
              <a:buChar char="–"/>
              <a:defRPr sz="1400">
                <a:solidFill>
                  <a:schemeClr val="tx1"/>
                </a:solidFill>
                <a:latin typeface="Arial" pitchFamily="34" charset="0"/>
              </a:defRPr>
            </a:lvl4pPr>
            <a:lvl5pPr marL="2057400" indent="-228600" defTabSz="815975" eaLnBrk="0" hangingPunct="0">
              <a:spcBef>
                <a:spcPts val="250"/>
              </a:spcBef>
              <a:buClr>
                <a:schemeClr val="accent2"/>
              </a:buClr>
              <a:buSzPct val="100000"/>
              <a:buFont typeface="Courier New" pitchFamily="49" charset="0"/>
              <a:buChar char="o"/>
              <a:defRPr sz="1400">
                <a:solidFill>
                  <a:schemeClr val="tx1"/>
                </a:solidFill>
                <a:latin typeface="Arial" pitchFamily="34" charset="0"/>
              </a:defRPr>
            </a:lvl5pPr>
            <a:lvl6pPr marL="2514600" indent="-228600" defTabSz="815975"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6pPr>
            <a:lvl7pPr marL="2971800" indent="-228600" defTabSz="815975"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7pPr>
            <a:lvl8pPr marL="3429000" indent="-228600" defTabSz="815975"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8pPr>
            <a:lvl9pPr marL="3886200" indent="-228600" defTabSz="815975"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9pPr>
          </a:lstStyle>
          <a:p>
            <a:pPr algn="ctr" eaLnBrk="1" hangingPunct="1">
              <a:spcBef>
                <a:spcPct val="0"/>
              </a:spcBef>
              <a:buClrTx/>
              <a:buSzTx/>
            </a:pPr>
            <a:r>
              <a:rPr lang="en-US" altLang="en-US" sz="3249" dirty="0">
                <a:solidFill>
                  <a:srgbClr val="FFFFFF"/>
                </a:solidFill>
                <a:latin typeface="BentonSans Light" pitchFamily="2" charset="0"/>
              </a:rPr>
              <a:t>Arquitectura Tradicional vs. S/4HANA</a:t>
            </a:r>
          </a:p>
        </p:txBody>
      </p:sp>
      <p:grpSp>
        <p:nvGrpSpPr>
          <p:cNvPr id="6" name="Group 5"/>
          <p:cNvGrpSpPr>
            <a:grpSpLocks/>
          </p:cNvGrpSpPr>
          <p:nvPr/>
        </p:nvGrpSpPr>
        <p:grpSpPr bwMode="auto">
          <a:xfrm>
            <a:off x="900867" y="3484961"/>
            <a:ext cx="2605720" cy="1967738"/>
            <a:chOff x="1205086" y="3503182"/>
            <a:chExt cx="2605261" cy="2624664"/>
          </a:xfrm>
        </p:grpSpPr>
        <p:sp>
          <p:nvSpPr>
            <p:cNvPr id="47123" name="Textfeld 176"/>
            <p:cNvSpPr>
              <a:spLocks noChangeArrowheads="1"/>
            </p:cNvSpPr>
            <p:nvPr/>
          </p:nvSpPr>
          <p:spPr bwMode="auto">
            <a:xfrm>
              <a:off x="1205086" y="3503182"/>
              <a:ext cx="2605261" cy="1252049"/>
            </a:xfrm>
            <a:prstGeom prst="roundRect">
              <a:avLst>
                <a:gd name="adj" fmla="val 10111"/>
              </a:avLst>
            </a:prstGeom>
            <a:solidFill>
              <a:srgbClr val="00AEEF">
                <a:alpha val="20000"/>
              </a:srgbClr>
            </a:solidFill>
            <a:ln w="19050">
              <a:solidFill>
                <a:srgbClr val="00AEEF"/>
              </a:solidFill>
              <a:miter lim="800000"/>
              <a:headEnd/>
              <a:tailEnd/>
            </a:ln>
          </p:spPr>
          <p:txBody>
            <a:bodyPr lIns="15349" tIns="7674" rIns="15349" bIns="7674" anchor="ctr"/>
            <a:lstStyle>
              <a:lvl1pPr eaLnBrk="0" hangingPunct="0">
                <a:spcBef>
                  <a:spcPts val="1625"/>
                </a:spcBef>
                <a:buClr>
                  <a:schemeClr val="accent1"/>
                </a:buClr>
                <a:buSzPct val="80000"/>
                <a:defRPr b="1">
                  <a:solidFill>
                    <a:schemeClr val="tx1"/>
                  </a:solidFill>
                  <a:latin typeface="Arial" pitchFamily="34" charset="0"/>
                </a:defRPr>
              </a:lvl1pPr>
              <a:lvl2pPr marL="742950" indent="-285750" eaLnBrk="0" hangingPunct="0">
                <a:spcBef>
                  <a:spcPts val="600"/>
                </a:spcBef>
                <a:buClr>
                  <a:schemeClr val="accent1"/>
                </a:buClr>
                <a:buSzPct val="80000"/>
                <a:buFont typeface="wingdings" pitchFamily="2" charset="2"/>
                <a:defRPr>
                  <a:solidFill>
                    <a:schemeClr val="tx1"/>
                  </a:solidFill>
                  <a:latin typeface="Arial" pitchFamily="34" charset="0"/>
                </a:defRPr>
              </a:lvl2pPr>
              <a:lvl3pPr marL="1143000" indent="-228600" eaLnBrk="0" hangingPunct="0">
                <a:spcBef>
                  <a:spcPts val="400"/>
                </a:spcBef>
                <a:buClr>
                  <a:schemeClr val="accent1"/>
                </a:buClr>
                <a:buSzPct val="100000"/>
                <a:buFont typeface="wingdings" pitchFamily="2" charset="2"/>
                <a:buChar char=""/>
                <a:defRPr sz="1600">
                  <a:solidFill>
                    <a:schemeClr val="tx1"/>
                  </a:solidFill>
                  <a:latin typeface="Arial" pitchFamily="34" charset="0"/>
                </a:defRPr>
              </a:lvl3pPr>
              <a:lvl4pPr marL="1600200" indent="-228600" eaLnBrk="0" hangingPunct="0">
                <a:spcBef>
                  <a:spcPts val="400"/>
                </a:spcBef>
                <a:buClr>
                  <a:schemeClr val="accent2"/>
                </a:buClr>
                <a:buSzPct val="100000"/>
                <a:buFont typeface="Arial" pitchFamily="34" charset="0"/>
                <a:buChar char="–"/>
                <a:defRPr sz="1400">
                  <a:solidFill>
                    <a:schemeClr val="tx1"/>
                  </a:solidFill>
                  <a:latin typeface="Arial" pitchFamily="34" charset="0"/>
                </a:defRPr>
              </a:lvl4pPr>
              <a:lvl5pPr marL="2057400" indent="-228600" eaLnBrk="0" hangingPunct="0">
                <a:spcBef>
                  <a:spcPts val="250"/>
                </a:spcBef>
                <a:buClr>
                  <a:schemeClr val="accent2"/>
                </a:buClr>
                <a:buSzPct val="100000"/>
                <a:buFont typeface="Courier New" pitchFamily="49" charset="0"/>
                <a:buChar char="o"/>
                <a:defRPr sz="1400">
                  <a:solidFill>
                    <a:schemeClr val="tx1"/>
                  </a:solidFill>
                  <a:latin typeface="Arial" pitchFamily="34" charset="0"/>
                </a:defRPr>
              </a:lvl5pPr>
              <a:lvl6pPr marL="25146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6pPr>
              <a:lvl7pPr marL="29718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7pPr>
              <a:lvl8pPr marL="34290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8pPr>
              <a:lvl9pPr marL="38862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9pPr>
            </a:lstStyle>
            <a:p>
              <a:pPr algn="ctr" eaLnBrk="1" hangingPunct="1">
                <a:spcBef>
                  <a:spcPct val="0"/>
                </a:spcBef>
                <a:buClrTx/>
                <a:buSzTx/>
              </a:pPr>
              <a:r>
                <a:rPr lang="en-US" altLang="en-US" sz="2199" dirty="0">
                  <a:solidFill>
                    <a:srgbClr val="00AEEF"/>
                  </a:solidFill>
                </a:rPr>
                <a:t>NW Application Server</a:t>
              </a:r>
            </a:p>
          </p:txBody>
        </p:sp>
        <p:sp>
          <p:nvSpPr>
            <p:cNvPr id="47124" name="Textfeld 187"/>
            <p:cNvSpPr>
              <a:spLocks noChangeArrowheads="1"/>
            </p:cNvSpPr>
            <p:nvPr/>
          </p:nvSpPr>
          <p:spPr bwMode="auto">
            <a:xfrm>
              <a:off x="1205086" y="4855657"/>
              <a:ext cx="2605261" cy="991439"/>
            </a:xfrm>
            <a:prstGeom prst="roundRect">
              <a:avLst>
                <a:gd name="adj" fmla="val 10111"/>
              </a:avLst>
            </a:prstGeom>
            <a:solidFill>
              <a:schemeClr val="bg1">
                <a:alpha val="5882"/>
              </a:schemeClr>
            </a:solidFill>
            <a:ln w="19050">
              <a:solidFill>
                <a:schemeClr val="bg1"/>
              </a:solidFill>
              <a:miter lim="800000"/>
              <a:headEnd/>
              <a:tailEnd/>
            </a:ln>
          </p:spPr>
          <p:txBody>
            <a:bodyPr lIns="15349" tIns="7674" rIns="15349" bIns="7674" anchor="ctr"/>
            <a:lstStyle>
              <a:lvl1pPr eaLnBrk="0" hangingPunct="0">
                <a:spcBef>
                  <a:spcPts val="1625"/>
                </a:spcBef>
                <a:buClr>
                  <a:schemeClr val="accent1"/>
                </a:buClr>
                <a:buSzPct val="80000"/>
                <a:defRPr b="1">
                  <a:solidFill>
                    <a:schemeClr val="tx1"/>
                  </a:solidFill>
                  <a:latin typeface="Arial" pitchFamily="34" charset="0"/>
                </a:defRPr>
              </a:lvl1pPr>
              <a:lvl2pPr marL="742950" indent="-285750" eaLnBrk="0" hangingPunct="0">
                <a:spcBef>
                  <a:spcPts val="600"/>
                </a:spcBef>
                <a:buClr>
                  <a:schemeClr val="accent1"/>
                </a:buClr>
                <a:buSzPct val="80000"/>
                <a:buFont typeface="wingdings" pitchFamily="2" charset="2"/>
                <a:defRPr>
                  <a:solidFill>
                    <a:schemeClr val="tx1"/>
                  </a:solidFill>
                  <a:latin typeface="Arial" pitchFamily="34" charset="0"/>
                </a:defRPr>
              </a:lvl2pPr>
              <a:lvl3pPr marL="1143000" indent="-228600" eaLnBrk="0" hangingPunct="0">
                <a:spcBef>
                  <a:spcPts val="400"/>
                </a:spcBef>
                <a:buClr>
                  <a:schemeClr val="accent1"/>
                </a:buClr>
                <a:buSzPct val="100000"/>
                <a:buFont typeface="wingdings" pitchFamily="2" charset="2"/>
                <a:buChar char=""/>
                <a:defRPr sz="1600">
                  <a:solidFill>
                    <a:schemeClr val="tx1"/>
                  </a:solidFill>
                  <a:latin typeface="Arial" pitchFamily="34" charset="0"/>
                </a:defRPr>
              </a:lvl3pPr>
              <a:lvl4pPr marL="1600200" indent="-228600" eaLnBrk="0" hangingPunct="0">
                <a:spcBef>
                  <a:spcPts val="400"/>
                </a:spcBef>
                <a:buClr>
                  <a:schemeClr val="accent2"/>
                </a:buClr>
                <a:buSzPct val="100000"/>
                <a:buFont typeface="Arial" pitchFamily="34" charset="0"/>
                <a:buChar char="–"/>
                <a:defRPr sz="1400">
                  <a:solidFill>
                    <a:schemeClr val="tx1"/>
                  </a:solidFill>
                  <a:latin typeface="Arial" pitchFamily="34" charset="0"/>
                </a:defRPr>
              </a:lvl4pPr>
              <a:lvl5pPr marL="2057400" indent="-228600" eaLnBrk="0" hangingPunct="0">
                <a:spcBef>
                  <a:spcPts val="250"/>
                </a:spcBef>
                <a:buClr>
                  <a:schemeClr val="accent2"/>
                </a:buClr>
                <a:buSzPct val="100000"/>
                <a:buFont typeface="Courier New" pitchFamily="49" charset="0"/>
                <a:buChar char="o"/>
                <a:defRPr sz="1400">
                  <a:solidFill>
                    <a:schemeClr val="tx1"/>
                  </a:solidFill>
                  <a:latin typeface="Arial" pitchFamily="34" charset="0"/>
                </a:defRPr>
              </a:lvl5pPr>
              <a:lvl6pPr marL="25146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6pPr>
              <a:lvl7pPr marL="29718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7pPr>
              <a:lvl8pPr marL="34290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8pPr>
              <a:lvl9pPr marL="38862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9pPr>
            </a:lstStyle>
            <a:p>
              <a:pPr algn="ctr" eaLnBrk="1" hangingPunct="1">
                <a:spcBef>
                  <a:spcPct val="0"/>
                </a:spcBef>
                <a:buClrTx/>
                <a:buSzTx/>
              </a:pPr>
              <a:r>
                <a:rPr lang="en-US" altLang="en-US" sz="2199" dirty="0">
                  <a:solidFill>
                    <a:srgbClr val="FFFFFF"/>
                  </a:solidFill>
                </a:rPr>
                <a:t>Any DB</a:t>
              </a:r>
            </a:p>
          </p:txBody>
        </p:sp>
        <p:sp>
          <p:nvSpPr>
            <p:cNvPr id="2" name="TextBox 1"/>
            <p:cNvSpPr txBox="1"/>
            <p:nvPr/>
          </p:nvSpPr>
          <p:spPr>
            <a:xfrm>
              <a:off x="1924988" y="5943109"/>
              <a:ext cx="1128315" cy="184737"/>
            </a:xfrm>
            <a:prstGeom prst="rect">
              <a:avLst/>
            </a:prstGeom>
            <a:noFill/>
          </p:spPr>
          <p:txBody>
            <a:bodyPr wrap="none" lIns="0" tIns="0" rIns="0" bIns="0">
              <a:spAutoFit/>
            </a:bodyPr>
            <a:lstStyle/>
            <a:p>
              <a:pPr algn="ctr">
                <a:spcBef>
                  <a:spcPts val="536"/>
                </a:spcBef>
                <a:buClr>
                  <a:srgbClr val="F0AB00"/>
                </a:buClr>
                <a:buSzPct val="80000"/>
                <a:defRPr/>
              </a:pPr>
              <a:r>
                <a:rPr lang="es-CO" sz="900" b="1" kern="0" dirty="0">
                  <a:solidFill>
                    <a:schemeClr val="bg1"/>
                  </a:solidFill>
                  <a:ea typeface="Arial Unicode MS" pitchFamily="34" charset="-128"/>
                  <a:cs typeface="Arial Unicode MS" pitchFamily="34" charset="-128"/>
                </a:rPr>
                <a:t>SAP Business Suite </a:t>
              </a:r>
            </a:p>
          </p:txBody>
        </p:sp>
      </p:grpSp>
      <p:grpSp>
        <p:nvGrpSpPr>
          <p:cNvPr id="8" name="Group 7"/>
          <p:cNvGrpSpPr>
            <a:grpSpLocks/>
          </p:cNvGrpSpPr>
          <p:nvPr/>
        </p:nvGrpSpPr>
        <p:grpSpPr bwMode="auto">
          <a:xfrm>
            <a:off x="4755102" y="3484955"/>
            <a:ext cx="3151696" cy="1895762"/>
            <a:chOff x="5254811" y="3503182"/>
            <a:chExt cx="2153108" cy="2528881"/>
          </a:xfrm>
        </p:grpSpPr>
        <p:sp>
          <p:nvSpPr>
            <p:cNvPr id="47120" name="Textfeld 176"/>
            <p:cNvSpPr>
              <a:spLocks noChangeArrowheads="1"/>
            </p:cNvSpPr>
            <p:nvPr/>
          </p:nvSpPr>
          <p:spPr bwMode="auto">
            <a:xfrm>
              <a:off x="5254811" y="3503182"/>
              <a:ext cx="2153108" cy="1252049"/>
            </a:xfrm>
            <a:prstGeom prst="roundRect">
              <a:avLst>
                <a:gd name="adj" fmla="val 10111"/>
              </a:avLst>
            </a:prstGeom>
            <a:solidFill>
              <a:srgbClr val="00AEEF">
                <a:alpha val="20000"/>
              </a:srgbClr>
            </a:solidFill>
            <a:ln w="19050">
              <a:solidFill>
                <a:srgbClr val="00AEEF"/>
              </a:solidFill>
              <a:miter lim="800000"/>
              <a:headEnd/>
              <a:tailEnd/>
            </a:ln>
          </p:spPr>
          <p:txBody>
            <a:bodyPr lIns="15349" tIns="7674" rIns="15349" bIns="7674" anchor="t"/>
            <a:lstStyle>
              <a:lvl1pPr eaLnBrk="0" hangingPunct="0">
                <a:spcBef>
                  <a:spcPts val="1625"/>
                </a:spcBef>
                <a:buClr>
                  <a:schemeClr val="accent1"/>
                </a:buClr>
                <a:buSzPct val="80000"/>
                <a:defRPr b="1">
                  <a:solidFill>
                    <a:schemeClr val="tx1"/>
                  </a:solidFill>
                  <a:latin typeface="Arial" pitchFamily="34" charset="0"/>
                </a:defRPr>
              </a:lvl1pPr>
              <a:lvl2pPr marL="742950" indent="-285750" eaLnBrk="0" hangingPunct="0">
                <a:spcBef>
                  <a:spcPts val="600"/>
                </a:spcBef>
                <a:buClr>
                  <a:schemeClr val="accent1"/>
                </a:buClr>
                <a:buSzPct val="80000"/>
                <a:buFont typeface="wingdings" pitchFamily="2" charset="2"/>
                <a:defRPr>
                  <a:solidFill>
                    <a:schemeClr val="tx1"/>
                  </a:solidFill>
                  <a:latin typeface="Arial" pitchFamily="34" charset="0"/>
                </a:defRPr>
              </a:lvl2pPr>
              <a:lvl3pPr marL="1143000" indent="-228600" eaLnBrk="0" hangingPunct="0">
                <a:spcBef>
                  <a:spcPts val="400"/>
                </a:spcBef>
                <a:buClr>
                  <a:schemeClr val="accent1"/>
                </a:buClr>
                <a:buSzPct val="100000"/>
                <a:buFont typeface="wingdings" pitchFamily="2" charset="2"/>
                <a:buChar char=""/>
                <a:defRPr sz="1600">
                  <a:solidFill>
                    <a:schemeClr val="tx1"/>
                  </a:solidFill>
                  <a:latin typeface="Arial" pitchFamily="34" charset="0"/>
                </a:defRPr>
              </a:lvl3pPr>
              <a:lvl4pPr marL="1600200" indent="-228600" eaLnBrk="0" hangingPunct="0">
                <a:spcBef>
                  <a:spcPts val="400"/>
                </a:spcBef>
                <a:buClr>
                  <a:schemeClr val="accent2"/>
                </a:buClr>
                <a:buSzPct val="100000"/>
                <a:buFont typeface="Arial" pitchFamily="34" charset="0"/>
                <a:buChar char="–"/>
                <a:defRPr sz="1400">
                  <a:solidFill>
                    <a:schemeClr val="tx1"/>
                  </a:solidFill>
                  <a:latin typeface="Arial" pitchFamily="34" charset="0"/>
                </a:defRPr>
              </a:lvl4pPr>
              <a:lvl5pPr marL="2057400" indent="-228600" eaLnBrk="0" hangingPunct="0">
                <a:spcBef>
                  <a:spcPts val="250"/>
                </a:spcBef>
                <a:buClr>
                  <a:schemeClr val="accent2"/>
                </a:buClr>
                <a:buSzPct val="100000"/>
                <a:buFont typeface="Courier New" pitchFamily="49" charset="0"/>
                <a:buChar char="o"/>
                <a:defRPr sz="1400">
                  <a:solidFill>
                    <a:schemeClr val="tx1"/>
                  </a:solidFill>
                  <a:latin typeface="Arial" pitchFamily="34" charset="0"/>
                </a:defRPr>
              </a:lvl5pPr>
              <a:lvl6pPr marL="25146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6pPr>
              <a:lvl7pPr marL="29718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7pPr>
              <a:lvl8pPr marL="34290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8pPr>
              <a:lvl9pPr marL="38862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9pPr>
            </a:lstStyle>
            <a:p>
              <a:pPr algn="ctr" eaLnBrk="1" hangingPunct="1">
                <a:spcBef>
                  <a:spcPct val="0"/>
                </a:spcBef>
                <a:buClrTx/>
                <a:buSzTx/>
              </a:pPr>
              <a:r>
                <a:rPr lang="en-US" altLang="en-US" sz="2199" dirty="0">
                  <a:solidFill>
                    <a:srgbClr val="00AEEF"/>
                  </a:solidFill>
                </a:rPr>
                <a:t>SAP S/4HANA Core</a:t>
              </a:r>
            </a:p>
          </p:txBody>
        </p:sp>
        <p:sp>
          <p:nvSpPr>
            <p:cNvPr id="47121" name="Textfeld 187"/>
            <p:cNvSpPr>
              <a:spLocks noChangeArrowheads="1"/>
            </p:cNvSpPr>
            <p:nvPr/>
          </p:nvSpPr>
          <p:spPr bwMode="auto">
            <a:xfrm>
              <a:off x="5254811" y="4855657"/>
              <a:ext cx="2153108" cy="991653"/>
            </a:xfrm>
            <a:prstGeom prst="roundRect">
              <a:avLst>
                <a:gd name="adj" fmla="val 10111"/>
              </a:avLst>
            </a:prstGeom>
            <a:solidFill>
              <a:schemeClr val="bg1">
                <a:alpha val="5882"/>
              </a:schemeClr>
            </a:solidFill>
            <a:ln w="19050">
              <a:solidFill>
                <a:schemeClr val="bg1"/>
              </a:solidFill>
              <a:miter lim="800000"/>
              <a:headEnd/>
              <a:tailEnd/>
            </a:ln>
          </p:spPr>
          <p:txBody>
            <a:bodyPr lIns="15349" tIns="7674" rIns="15349" bIns="7674" anchor="ctr"/>
            <a:lstStyle>
              <a:lvl1pPr eaLnBrk="0" hangingPunct="0">
                <a:spcBef>
                  <a:spcPts val="1625"/>
                </a:spcBef>
                <a:buClr>
                  <a:schemeClr val="accent1"/>
                </a:buClr>
                <a:buSzPct val="80000"/>
                <a:defRPr b="1">
                  <a:solidFill>
                    <a:schemeClr val="tx1"/>
                  </a:solidFill>
                  <a:latin typeface="Arial" pitchFamily="34" charset="0"/>
                </a:defRPr>
              </a:lvl1pPr>
              <a:lvl2pPr marL="742950" indent="-285750" eaLnBrk="0" hangingPunct="0">
                <a:spcBef>
                  <a:spcPts val="600"/>
                </a:spcBef>
                <a:buClr>
                  <a:schemeClr val="accent1"/>
                </a:buClr>
                <a:buSzPct val="80000"/>
                <a:buFont typeface="wingdings" pitchFamily="2" charset="2"/>
                <a:defRPr>
                  <a:solidFill>
                    <a:schemeClr val="tx1"/>
                  </a:solidFill>
                  <a:latin typeface="Arial" pitchFamily="34" charset="0"/>
                </a:defRPr>
              </a:lvl2pPr>
              <a:lvl3pPr marL="1143000" indent="-228600" eaLnBrk="0" hangingPunct="0">
                <a:spcBef>
                  <a:spcPts val="400"/>
                </a:spcBef>
                <a:buClr>
                  <a:schemeClr val="accent1"/>
                </a:buClr>
                <a:buSzPct val="100000"/>
                <a:buFont typeface="wingdings" pitchFamily="2" charset="2"/>
                <a:buChar char=""/>
                <a:defRPr sz="1600">
                  <a:solidFill>
                    <a:schemeClr val="tx1"/>
                  </a:solidFill>
                  <a:latin typeface="Arial" pitchFamily="34" charset="0"/>
                </a:defRPr>
              </a:lvl3pPr>
              <a:lvl4pPr marL="1600200" indent="-228600" eaLnBrk="0" hangingPunct="0">
                <a:spcBef>
                  <a:spcPts val="400"/>
                </a:spcBef>
                <a:buClr>
                  <a:schemeClr val="accent2"/>
                </a:buClr>
                <a:buSzPct val="100000"/>
                <a:buFont typeface="Arial" pitchFamily="34" charset="0"/>
                <a:buChar char="–"/>
                <a:defRPr sz="1400">
                  <a:solidFill>
                    <a:schemeClr val="tx1"/>
                  </a:solidFill>
                  <a:latin typeface="Arial" pitchFamily="34" charset="0"/>
                </a:defRPr>
              </a:lvl4pPr>
              <a:lvl5pPr marL="2057400" indent="-228600" eaLnBrk="0" hangingPunct="0">
                <a:spcBef>
                  <a:spcPts val="250"/>
                </a:spcBef>
                <a:buClr>
                  <a:schemeClr val="accent2"/>
                </a:buClr>
                <a:buSzPct val="100000"/>
                <a:buFont typeface="Courier New" pitchFamily="49" charset="0"/>
                <a:buChar char="o"/>
                <a:defRPr sz="1400">
                  <a:solidFill>
                    <a:schemeClr val="tx1"/>
                  </a:solidFill>
                  <a:latin typeface="Arial" pitchFamily="34" charset="0"/>
                </a:defRPr>
              </a:lvl5pPr>
              <a:lvl6pPr marL="25146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6pPr>
              <a:lvl7pPr marL="29718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7pPr>
              <a:lvl8pPr marL="34290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8pPr>
              <a:lvl9pPr marL="38862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9pPr>
            </a:lstStyle>
            <a:p>
              <a:pPr algn="ctr" eaLnBrk="1" hangingPunct="1">
                <a:spcBef>
                  <a:spcPct val="0"/>
                </a:spcBef>
                <a:buClrTx/>
                <a:buSzTx/>
              </a:pPr>
              <a:r>
                <a:rPr lang="en-US" altLang="en-US" sz="2199" dirty="0">
                  <a:solidFill>
                    <a:srgbClr val="FFFFFF"/>
                  </a:solidFill>
                </a:rPr>
                <a:t>HANA</a:t>
              </a:r>
            </a:p>
          </p:txBody>
        </p:sp>
        <p:sp>
          <p:nvSpPr>
            <p:cNvPr id="61" name="TextBox 60"/>
            <p:cNvSpPr txBox="1"/>
            <p:nvPr/>
          </p:nvSpPr>
          <p:spPr>
            <a:xfrm>
              <a:off x="6210737" y="5847310"/>
              <a:ext cx="346053" cy="184753"/>
            </a:xfrm>
            <a:prstGeom prst="rect">
              <a:avLst/>
            </a:prstGeom>
            <a:noFill/>
          </p:spPr>
          <p:txBody>
            <a:bodyPr wrap="none" lIns="0" tIns="0" rIns="0" bIns="0">
              <a:spAutoFit/>
            </a:bodyPr>
            <a:lstStyle/>
            <a:p>
              <a:pPr algn="ctr">
                <a:spcBef>
                  <a:spcPts val="536"/>
                </a:spcBef>
                <a:buClr>
                  <a:srgbClr val="F0AB00"/>
                </a:buClr>
                <a:buSzPct val="80000"/>
                <a:defRPr/>
              </a:pPr>
              <a:r>
                <a:rPr lang="es-CO" sz="900" b="1" kern="0" dirty="0">
                  <a:solidFill>
                    <a:schemeClr val="bg1"/>
                  </a:solidFill>
                  <a:ea typeface="Arial Unicode MS" pitchFamily="34" charset="-128"/>
                  <a:cs typeface="Arial Unicode MS" pitchFamily="34" charset="-128"/>
                </a:rPr>
                <a:t>S/4HANA</a:t>
              </a:r>
            </a:p>
          </p:txBody>
        </p:sp>
      </p:grpSp>
      <p:sp>
        <p:nvSpPr>
          <p:cNvPr id="5" name="Rectangle 4"/>
          <p:cNvSpPr/>
          <p:nvPr/>
        </p:nvSpPr>
        <p:spPr bwMode="gray">
          <a:xfrm>
            <a:off x="6950629" y="4601892"/>
            <a:ext cx="827549" cy="536705"/>
          </a:xfrm>
          <a:prstGeom prst="rect">
            <a:avLst/>
          </a:prstGeom>
          <a:solidFill>
            <a:schemeClr val="bg1"/>
          </a:solidFill>
          <a:ln w="6350" algn="ctr">
            <a:noFill/>
            <a:miter lim="800000"/>
            <a:headEnd/>
            <a:tailEnd/>
          </a:ln>
        </p:spPr>
        <p:txBody>
          <a:bodyPr lIns="80353" tIns="64283" rIns="80353" bIns="64283" anchor="ctr"/>
          <a:lstStyle/>
          <a:p>
            <a:pPr algn="ctr">
              <a:spcBef>
                <a:spcPct val="50000"/>
              </a:spcBef>
              <a:buClr>
                <a:srgbClr val="F0AB00"/>
              </a:buClr>
              <a:buSzPct val="80000"/>
              <a:defRPr/>
            </a:pPr>
            <a:r>
              <a:rPr lang="es-CO" sz="1449" kern="0" dirty="0">
                <a:ea typeface="Arial Unicode MS" pitchFamily="34" charset="-128"/>
                <a:cs typeface="Arial Unicode MS" pitchFamily="34" charset="-128"/>
              </a:rPr>
              <a:t>Simple Model</a:t>
            </a:r>
          </a:p>
        </p:txBody>
      </p:sp>
      <p:sp>
        <p:nvSpPr>
          <p:cNvPr id="22" name="Rectangle 21"/>
          <p:cNvSpPr/>
          <p:nvPr/>
        </p:nvSpPr>
        <p:spPr bwMode="gray">
          <a:xfrm>
            <a:off x="4932171" y="4627887"/>
            <a:ext cx="827549" cy="487914"/>
          </a:xfrm>
          <a:prstGeom prst="rect">
            <a:avLst/>
          </a:prstGeom>
          <a:solidFill>
            <a:schemeClr val="bg1"/>
          </a:solidFill>
          <a:ln w="6350" algn="ctr">
            <a:noFill/>
            <a:miter lim="800000"/>
            <a:headEnd/>
            <a:tailEnd/>
          </a:ln>
        </p:spPr>
        <p:txBody>
          <a:bodyPr lIns="80353" tIns="64283" rIns="80353" bIns="64283" anchor="ctr"/>
          <a:lstStyle/>
          <a:p>
            <a:pPr algn="ctr">
              <a:spcBef>
                <a:spcPct val="50000"/>
              </a:spcBef>
              <a:buClr>
                <a:srgbClr val="F0AB00"/>
              </a:buClr>
              <a:buSzPct val="80000"/>
              <a:defRPr/>
            </a:pPr>
            <a:r>
              <a:rPr lang="es-CO" sz="1449" kern="0" dirty="0">
                <a:ea typeface="Arial Unicode MS" pitchFamily="34" charset="-128"/>
                <a:cs typeface="Arial Unicode MS" pitchFamily="34" charset="-128"/>
              </a:rPr>
              <a:t>HANA Live</a:t>
            </a:r>
          </a:p>
        </p:txBody>
      </p:sp>
      <p:grpSp>
        <p:nvGrpSpPr>
          <p:cNvPr id="3" name="Group 2"/>
          <p:cNvGrpSpPr/>
          <p:nvPr/>
        </p:nvGrpSpPr>
        <p:grpSpPr>
          <a:xfrm>
            <a:off x="4823940" y="2540846"/>
            <a:ext cx="2987296" cy="816172"/>
            <a:chOff x="9579220" y="2947656"/>
            <a:chExt cx="5976667" cy="1632910"/>
          </a:xfrm>
        </p:grpSpPr>
        <p:grpSp>
          <p:nvGrpSpPr>
            <p:cNvPr id="9" name="Group 8"/>
            <p:cNvGrpSpPr>
              <a:grpSpLocks/>
            </p:cNvGrpSpPr>
            <p:nvPr/>
          </p:nvGrpSpPr>
          <p:grpSpPr bwMode="auto">
            <a:xfrm>
              <a:off x="9579220" y="2947656"/>
              <a:ext cx="5976667" cy="1610293"/>
              <a:chOff x="5170157" y="2012589"/>
              <a:chExt cx="2244005" cy="976562"/>
            </a:xfrm>
          </p:grpSpPr>
          <p:sp>
            <p:nvSpPr>
              <p:cNvPr id="47112" name="Textfeld 187"/>
              <p:cNvSpPr>
                <a:spLocks noChangeArrowheads="1"/>
              </p:cNvSpPr>
              <p:nvPr/>
            </p:nvSpPr>
            <p:spPr bwMode="auto">
              <a:xfrm>
                <a:off x="5170157" y="2499517"/>
                <a:ext cx="657977" cy="487362"/>
              </a:xfrm>
              <a:prstGeom prst="roundRect">
                <a:avLst>
                  <a:gd name="adj" fmla="val 10111"/>
                </a:avLst>
              </a:prstGeom>
              <a:solidFill>
                <a:schemeClr val="bg1">
                  <a:alpha val="5882"/>
                </a:schemeClr>
              </a:solidFill>
              <a:ln w="19050">
                <a:solidFill>
                  <a:schemeClr val="bg1"/>
                </a:solidFill>
                <a:miter lim="800000"/>
                <a:headEnd/>
                <a:tailEnd/>
              </a:ln>
            </p:spPr>
            <p:txBody>
              <a:bodyPr lIns="15349" tIns="7674" rIns="15349" bIns="7674" anchor="ctr"/>
              <a:lstStyle>
                <a:lvl1pPr eaLnBrk="0" hangingPunct="0">
                  <a:spcBef>
                    <a:spcPts val="1625"/>
                  </a:spcBef>
                  <a:buClr>
                    <a:schemeClr val="accent1"/>
                  </a:buClr>
                  <a:buSzPct val="80000"/>
                  <a:defRPr b="1">
                    <a:solidFill>
                      <a:schemeClr val="tx1"/>
                    </a:solidFill>
                    <a:latin typeface="Arial" pitchFamily="34" charset="0"/>
                  </a:defRPr>
                </a:lvl1pPr>
                <a:lvl2pPr marL="742950" indent="-285750" eaLnBrk="0" hangingPunct="0">
                  <a:spcBef>
                    <a:spcPts val="600"/>
                  </a:spcBef>
                  <a:buClr>
                    <a:schemeClr val="accent1"/>
                  </a:buClr>
                  <a:buSzPct val="80000"/>
                  <a:buFont typeface="wingdings" pitchFamily="2" charset="2"/>
                  <a:defRPr>
                    <a:solidFill>
                      <a:schemeClr val="tx1"/>
                    </a:solidFill>
                    <a:latin typeface="Arial" pitchFamily="34" charset="0"/>
                  </a:defRPr>
                </a:lvl2pPr>
                <a:lvl3pPr marL="1143000" indent="-228600" eaLnBrk="0" hangingPunct="0">
                  <a:spcBef>
                    <a:spcPts val="400"/>
                  </a:spcBef>
                  <a:buClr>
                    <a:schemeClr val="accent1"/>
                  </a:buClr>
                  <a:buSzPct val="100000"/>
                  <a:buFont typeface="wingdings" pitchFamily="2" charset="2"/>
                  <a:buChar char=""/>
                  <a:defRPr sz="1600">
                    <a:solidFill>
                      <a:schemeClr val="tx1"/>
                    </a:solidFill>
                    <a:latin typeface="Arial" pitchFamily="34" charset="0"/>
                  </a:defRPr>
                </a:lvl3pPr>
                <a:lvl4pPr marL="1600200" indent="-228600" eaLnBrk="0" hangingPunct="0">
                  <a:spcBef>
                    <a:spcPts val="400"/>
                  </a:spcBef>
                  <a:buClr>
                    <a:schemeClr val="accent2"/>
                  </a:buClr>
                  <a:buSzPct val="100000"/>
                  <a:buFont typeface="Arial" pitchFamily="34" charset="0"/>
                  <a:buChar char="–"/>
                  <a:defRPr sz="1400">
                    <a:solidFill>
                      <a:schemeClr val="tx1"/>
                    </a:solidFill>
                    <a:latin typeface="Arial" pitchFamily="34" charset="0"/>
                  </a:defRPr>
                </a:lvl4pPr>
                <a:lvl5pPr marL="2057400" indent="-228600" eaLnBrk="0" hangingPunct="0">
                  <a:spcBef>
                    <a:spcPts val="250"/>
                  </a:spcBef>
                  <a:buClr>
                    <a:schemeClr val="accent2"/>
                  </a:buClr>
                  <a:buSzPct val="100000"/>
                  <a:buFont typeface="Courier New" pitchFamily="49" charset="0"/>
                  <a:buChar char="o"/>
                  <a:defRPr sz="1400">
                    <a:solidFill>
                      <a:schemeClr val="tx1"/>
                    </a:solidFill>
                    <a:latin typeface="Arial" pitchFamily="34" charset="0"/>
                  </a:defRPr>
                </a:lvl5pPr>
                <a:lvl6pPr marL="25146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6pPr>
                <a:lvl7pPr marL="29718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7pPr>
                <a:lvl8pPr marL="34290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8pPr>
                <a:lvl9pPr marL="38862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9pPr>
              </a:lstStyle>
              <a:p>
                <a:pPr algn="ctr" eaLnBrk="1" hangingPunct="1">
                  <a:spcBef>
                    <a:spcPct val="0"/>
                  </a:spcBef>
                  <a:buClrTx/>
                  <a:buSzTx/>
                </a:pPr>
                <a:r>
                  <a:rPr lang="en-US" altLang="en-US" sz="1400" dirty="0">
                    <a:solidFill>
                      <a:srgbClr val="FFFFFF"/>
                    </a:solidFill>
                  </a:rPr>
                  <a:t>Fiori</a:t>
                </a:r>
              </a:p>
            </p:txBody>
          </p:sp>
          <p:sp>
            <p:nvSpPr>
              <p:cNvPr id="47113" name="Textfeld 187"/>
              <p:cNvSpPr>
                <a:spLocks noChangeArrowheads="1"/>
              </p:cNvSpPr>
              <p:nvPr/>
            </p:nvSpPr>
            <p:spPr bwMode="auto">
              <a:xfrm>
                <a:off x="5885077" y="2501789"/>
                <a:ext cx="785589" cy="487362"/>
              </a:xfrm>
              <a:prstGeom prst="roundRect">
                <a:avLst>
                  <a:gd name="adj" fmla="val 10111"/>
                </a:avLst>
              </a:prstGeom>
              <a:solidFill>
                <a:schemeClr val="bg1">
                  <a:alpha val="5882"/>
                </a:schemeClr>
              </a:solidFill>
              <a:ln w="19050">
                <a:solidFill>
                  <a:schemeClr val="bg1"/>
                </a:solidFill>
                <a:miter lim="800000"/>
                <a:headEnd/>
                <a:tailEnd/>
              </a:ln>
            </p:spPr>
            <p:txBody>
              <a:bodyPr lIns="15349" tIns="7674" rIns="15349" bIns="7674" anchor="ctr"/>
              <a:lstStyle>
                <a:lvl1pPr eaLnBrk="0" hangingPunct="0">
                  <a:spcBef>
                    <a:spcPts val="1625"/>
                  </a:spcBef>
                  <a:buClr>
                    <a:schemeClr val="accent1"/>
                  </a:buClr>
                  <a:buSzPct val="80000"/>
                  <a:defRPr b="1">
                    <a:solidFill>
                      <a:schemeClr val="tx1"/>
                    </a:solidFill>
                    <a:latin typeface="Arial" pitchFamily="34" charset="0"/>
                  </a:defRPr>
                </a:lvl1pPr>
                <a:lvl2pPr marL="742950" indent="-285750" eaLnBrk="0" hangingPunct="0">
                  <a:spcBef>
                    <a:spcPts val="600"/>
                  </a:spcBef>
                  <a:buClr>
                    <a:schemeClr val="accent1"/>
                  </a:buClr>
                  <a:buSzPct val="80000"/>
                  <a:buFont typeface="wingdings" pitchFamily="2" charset="2"/>
                  <a:defRPr>
                    <a:solidFill>
                      <a:schemeClr val="tx1"/>
                    </a:solidFill>
                    <a:latin typeface="Arial" pitchFamily="34" charset="0"/>
                  </a:defRPr>
                </a:lvl2pPr>
                <a:lvl3pPr marL="1143000" indent="-228600" eaLnBrk="0" hangingPunct="0">
                  <a:spcBef>
                    <a:spcPts val="400"/>
                  </a:spcBef>
                  <a:buClr>
                    <a:schemeClr val="accent1"/>
                  </a:buClr>
                  <a:buSzPct val="100000"/>
                  <a:buFont typeface="wingdings" pitchFamily="2" charset="2"/>
                  <a:buChar char=""/>
                  <a:defRPr sz="1600">
                    <a:solidFill>
                      <a:schemeClr val="tx1"/>
                    </a:solidFill>
                    <a:latin typeface="Arial" pitchFamily="34" charset="0"/>
                  </a:defRPr>
                </a:lvl3pPr>
                <a:lvl4pPr marL="1600200" indent="-228600" eaLnBrk="0" hangingPunct="0">
                  <a:spcBef>
                    <a:spcPts val="400"/>
                  </a:spcBef>
                  <a:buClr>
                    <a:schemeClr val="accent2"/>
                  </a:buClr>
                  <a:buSzPct val="100000"/>
                  <a:buFont typeface="Arial" pitchFamily="34" charset="0"/>
                  <a:buChar char="–"/>
                  <a:defRPr sz="1400">
                    <a:solidFill>
                      <a:schemeClr val="tx1"/>
                    </a:solidFill>
                    <a:latin typeface="Arial" pitchFamily="34" charset="0"/>
                  </a:defRPr>
                </a:lvl4pPr>
                <a:lvl5pPr marL="2057400" indent="-228600" eaLnBrk="0" hangingPunct="0">
                  <a:spcBef>
                    <a:spcPts val="250"/>
                  </a:spcBef>
                  <a:buClr>
                    <a:schemeClr val="accent2"/>
                  </a:buClr>
                  <a:buSzPct val="100000"/>
                  <a:buFont typeface="Courier New" pitchFamily="49" charset="0"/>
                  <a:buChar char="o"/>
                  <a:defRPr sz="1400">
                    <a:solidFill>
                      <a:schemeClr val="tx1"/>
                    </a:solidFill>
                    <a:latin typeface="Arial" pitchFamily="34" charset="0"/>
                  </a:defRPr>
                </a:lvl5pPr>
                <a:lvl6pPr marL="25146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6pPr>
                <a:lvl7pPr marL="29718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7pPr>
                <a:lvl8pPr marL="34290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8pPr>
                <a:lvl9pPr marL="38862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9pPr>
              </a:lstStyle>
              <a:p>
                <a:pPr algn="ctr" eaLnBrk="1" hangingPunct="1">
                  <a:spcBef>
                    <a:spcPct val="0"/>
                  </a:spcBef>
                  <a:buClrTx/>
                  <a:buSzTx/>
                </a:pPr>
                <a:r>
                  <a:rPr lang="en-US" altLang="en-US" sz="1449" dirty="0">
                    <a:solidFill>
                      <a:srgbClr val="FFFFFF"/>
                    </a:solidFill>
                  </a:rPr>
                  <a:t>Smart Business</a:t>
                </a:r>
              </a:p>
            </p:txBody>
          </p:sp>
          <p:sp>
            <p:nvSpPr>
              <p:cNvPr id="47115" name="Textfeld 187"/>
              <p:cNvSpPr>
                <a:spLocks noChangeArrowheads="1"/>
              </p:cNvSpPr>
              <p:nvPr/>
            </p:nvSpPr>
            <p:spPr bwMode="auto">
              <a:xfrm>
                <a:off x="5173926" y="2012589"/>
                <a:ext cx="2240236" cy="392451"/>
              </a:xfrm>
              <a:prstGeom prst="roundRect">
                <a:avLst>
                  <a:gd name="adj" fmla="val 10111"/>
                </a:avLst>
              </a:prstGeom>
              <a:solidFill>
                <a:schemeClr val="bg1">
                  <a:alpha val="5882"/>
                </a:schemeClr>
              </a:solidFill>
              <a:ln w="19050">
                <a:solidFill>
                  <a:schemeClr val="bg1"/>
                </a:solidFill>
                <a:miter lim="800000"/>
                <a:headEnd/>
                <a:tailEnd/>
              </a:ln>
            </p:spPr>
            <p:txBody>
              <a:bodyPr lIns="15349" tIns="7674" rIns="15349" bIns="7674" anchor="ctr"/>
              <a:lstStyle>
                <a:lvl1pPr eaLnBrk="0" hangingPunct="0">
                  <a:spcBef>
                    <a:spcPts val="1625"/>
                  </a:spcBef>
                  <a:buClr>
                    <a:schemeClr val="accent1"/>
                  </a:buClr>
                  <a:buSzPct val="80000"/>
                  <a:defRPr b="1">
                    <a:solidFill>
                      <a:schemeClr val="tx1"/>
                    </a:solidFill>
                    <a:latin typeface="Arial" pitchFamily="34" charset="0"/>
                  </a:defRPr>
                </a:lvl1pPr>
                <a:lvl2pPr marL="742950" indent="-285750" eaLnBrk="0" hangingPunct="0">
                  <a:spcBef>
                    <a:spcPts val="600"/>
                  </a:spcBef>
                  <a:buClr>
                    <a:schemeClr val="accent1"/>
                  </a:buClr>
                  <a:buSzPct val="80000"/>
                  <a:buFont typeface="wingdings" pitchFamily="2" charset="2"/>
                  <a:defRPr>
                    <a:solidFill>
                      <a:schemeClr val="tx1"/>
                    </a:solidFill>
                    <a:latin typeface="Arial" pitchFamily="34" charset="0"/>
                  </a:defRPr>
                </a:lvl2pPr>
                <a:lvl3pPr marL="1143000" indent="-228600" eaLnBrk="0" hangingPunct="0">
                  <a:spcBef>
                    <a:spcPts val="400"/>
                  </a:spcBef>
                  <a:buClr>
                    <a:schemeClr val="accent1"/>
                  </a:buClr>
                  <a:buSzPct val="100000"/>
                  <a:buFont typeface="wingdings" pitchFamily="2" charset="2"/>
                  <a:buChar char=""/>
                  <a:defRPr sz="1600">
                    <a:solidFill>
                      <a:schemeClr val="tx1"/>
                    </a:solidFill>
                    <a:latin typeface="Arial" pitchFamily="34" charset="0"/>
                  </a:defRPr>
                </a:lvl3pPr>
                <a:lvl4pPr marL="1600200" indent="-228600" eaLnBrk="0" hangingPunct="0">
                  <a:spcBef>
                    <a:spcPts val="400"/>
                  </a:spcBef>
                  <a:buClr>
                    <a:schemeClr val="accent2"/>
                  </a:buClr>
                  <a:buSzPct val="100000"/>
                  <a:buFont typeface="Arial" pitchFamily="34" charset="0"/>
                  <a:buChar char="–"/>
                  <a:defRPr sz="1400">
                    <a:solidFill>
                      <a:schemeClr val="tx1"/>
                    </a:solidFill>
                    <a:latin typeface="Arial" pitchFamily="34" charset="0"/>
                  </a:defRPr>
                </a:lvl4pPr>
                <a:lvl5pPr marL="2057400" indent="-228600" eaLnBrk="0" hangingPunct="0">
                  <a:spcBef>
                    <a:spcPts val="250"/>
                  </a:spcBef>
                  <a:buClr>
                    <a:schemeClr val="accent2"/>
                  </a:buClr>
                  <a:buSzPct val="100000"/>
                  <a:buFont typeface="Courier New" pitchFamily="49" charset="0"/>
                  <a:buChar char="o"/>
                  <a:defRPr sz="1400">
                    <a:solidFill>
                      <a:schemeClr val="tx1"/>
                    </a:solidFill>
                    <a:latin typeface="Arial" pitchFamily="34" charset="0"/>
                  </a:defRPr>
                </a:lvl5pPr>
                <a:lvl6pPr marL="25146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6pPr>
                <a:lvl7pPr marL="29718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7pPr>
                <a:lvl8pPr marL="34290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8pPr>
                <a:lvl9pPr marL="38862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9pPr>
              </a:lstStyle>
              <a:p>
                <a:pPr algn="ctr" eaLnBrk="1" hangingPunct="1">
                  <a:spcBef>
                    <a:spcPct val="0"/>
                  </a:spcBef>
                  <a:buClrTx/>
                  <a:buSzTx/>
                </a:pPr>
                <a:r>
                  <a:rPr lang="en-US" altLang="en-US" sz="1449">
                    <a:solidFill>
                      <a:srgbClr val="FFFFFF"/>
                    </a:solidFill>
                  </a:rPr>
                  <a:t>Real Time</a:t>
                </a:r>
              </a:p>
            </p:txBody>
          </p:sp>
        </p:grpSp>
        <p:sp>
          <p:nvSpPr>
            <p:cNvPr id="23" name="Textfeld 187"/>
            <p:cNvSpPr>
              <a:spLocks noChangeArrowheads="1"/>
            </p:cNvSpPr>
            <p:nvPr/>
          </p:nvSpPr>
          <p:spPr bwMode="auto">
            <a:xfrm>
              <a:off x="13767432" y="3776935"/>
              <a:ext cx="1752451" cy="803631"/>
            </a:xfrm>
            <a:prstGeom prst="roundRect">
              <a:avLst>
                <a:gd name="adj" fmla="val 10111"/>
              </a:avLst>
            </a:prstGeom>
            <a:solidFill>
              <a:schemeClr val="bg1">
                <a:alpha val="5882"/>
              </a:schemeClr>
            </a:solidFill>
            <a:ln w="19050">
              <a:solidFill>
                <a:schemeClr val="bg1"/>
              </a:solidFill>
              <a:miter lim="800000"/>
              <a:headEnd/>
              <a:tailEnd/>
            </a:ln>
          </p:spPr>
          <p:txBody>
            <a:bodyPr lIns="15349" tIns="7674" rIns="15349" bIns="7674" anchor="ctr"/>
            <a:lstStyle>
              <a:lvl1pPr eaLnBrk="0" hangingPunct="0">
                <a:spcBef>
                  <a:spcPts val="1625"/>
                </a:spcBef>
                <a:buClr>
                  <a:schemeClr val="accent1"/>
                </a:buClr>
                <a:buSzPct val="80000"/>
                <a:defRPr b="1">
                  <a:solidFill>
                    <a:schemeClr val="tx1"/>
                  </a:solidFill>
                  <a:latin typeface="Arial" pitchFamily="34" charset="0"/>
                </a:defRPr>
              </a:lvl1pPr>
              <a:lvl2pPr marL="742950" indent="-285750" eaLnBrk="0" hangingPunct="0">
                <a:spcBef>
                  <a:spcPts val="600"/>
                </a:spcBef>
                <a:buClr>
                  <a:schemeClr val="accent1"/>
                </a:buClr>
                <a:buSzPct val="80000"/>
                <a:buFont typeface="wingdings" pitchFamily="2" charset="2"/>
                <a:defRPr>
                  <a:solidFill>
                    <a:schemeClr val="tx1"/>
                  </a:solidFill>
                  <a:latin typeface="Arial" pitchFamily="34" charset="0"/>
                </a:defRPr>
              </a:lvl2pPr>
              <a:lvl3pPr marL="1143000" indent="-228600" eaLnBrk="0" hangingPunct="0">
                <a:spcBef>
                  <a:spcPts val="400"/>
                </a:spcBef>
                <a:buClr>
                  <a:schemeClr val="accent1"/>
                </a:buClr>
                <a:buSzPct val="100000"/>
                <a:buFont typeface="wingdings" pitchFamily="2" charset="2"/>
                <a:buChar char=""/>
                <a:defRPr sz="1600">
                  <a:solidFill>
                    <a:schemeClr val="tx1"/>
                  </a:solidFill>
                  <a:latin typeface="Arial" pitchFamily="34" charset="0"/>
                </a:defRPr>
              </a:lvl3pPr>
              <a:lvl4pPr marL="1600200" indent="-228600" eaLnBrk="0" hangingPunct="0">
                <a:spcBef>
                  <a:spcPts val="400"/>
                </a:spcBef>
                <a:buClr>
                  <a:schemeClr val="accent2"/>
                </a:buClr>
                <a:buSzPct val="100000"/>
                <a:buFont typeface="Arial" pitchFamily="34" charset="0"/>
                <a:buChar char="–"/>
                <a:defRPr sz="1400">
                  <a:solidFill>
                    <a:schemeClr val="tx1"/>
                  </a:solidFill>
                  <a:latin typeface="Arial" pitchFamily="34" charset="0"/>
                </a:defRPr>
              </a:lvl4pPr>
              <a:lvl5pPr marL="2057400" indent="-228600" eaLnBrk="0" hangingPunct="0">
                <a:spcBef>
                  <a:spcPts val="250"/>
                </a:spcBef>
                <a:buClr>
                  <a:schemeClr val="accent2"/>
                </a:buClr>
                <a:buSzPct val="100000"/>
                <a:buFont typeface="Courier New" pitchFamily="49" charset="0"/>
                <a:buChar char="o"/>
                <a:defRPr sz="1400">
                  <a:solidFill>
                    <a:schemeClr val="tx1"/>
                  </a:solidFill>
                  <a:latin typeface="Arial" pitchFamily="34" charset="0"/>
                </a:defRPr>
              </a:lvl5pPr>
              <a:lvl6pPr marL="25146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6pPr>
              <a:lvl7pPr marL="29718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7pPr>
              <a:lvl8pPr marL="34290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8pPr>
              <a:lvl9pPr marL="3886200" indent="-228600" eaLnBrk="0" fontAlgn="base" hangingPunct="0">
                <a:spcBef>
                  <a:spcPts val="250"/>
                </a:spcBef>
                <a:spcAft>
                  <a:spcPct val="0"/>
                </a:spcAft>
                <a:buClr>
                  <a:schemeClr val="accent2"/>
                </a:buClr>
                <a:buSzPct val="100000"/>
                <a:buFont typeface="Courier New" pitchFamily="49" charset="0"/>
                <a:buChar char="o"/>
                <a:defRPr sz="1400">
                  <a:solidFill>
                    <a:schemeClr val="tx1"/>
                  </a:solidFill>
                  <a:latin typeface="Arial" pitchFamily="34" charset="0"/>
                </a:defRPr>
              </a:lvl9pPr>
            </a:lstStyle>
            <a:p>
              <a:pPr algn="ctr" eaLnBrk="1" hangingPunct="1">
                <a:spcBef>
                  <a:spcPct val="0"/>
                </a:spcBef>
                <a:buClrTx/>
                <a:buSzTx/>
              </a:pPr>
              <a:r>
                <a:rPr lang="en-US" altLang="en-US" sz="1400" dirty="0">
                  <a:solidFill>
                    <a:srgbClr val="FFFFFF"/>
                  </a:solidFill>
                </a:rPr>
                <a:t>BI</a:t>
              </a:r>
            </a:p>
          </p:txBody>
        </p:sp>
      </p:grpSp>
      <p:sp>
        <p:nvSpPr>
          <p:cNvPr id="20" name="Rectangle 19"/>
          <p:cNvSpPr/>
          <p:nvPr/>
        </p:nvSpPr>
        <p:spPr bwMode="gray">
          <a:xfrm>
            <a:off x="5183855" y="3970457"/>
            <a:ext cx="2367027" cy="268352"/>
          </a:xfrm>
          <a:prstGeom prst="rect">
            <a:avLst/>
          </a:prstGeom>
          <a:solidFill>
            <a:schemeClr val="bg1"/>
          </a:solidFill>
          <a:ln w="6350" algn="ctr">
            <a:noFill/>
            <a:miter lim="800000"/>
            <a:headEnd/>
            <a:tailEnd/>
          </a:ln>
        </p:spPr>
        <p:txBody>
          <a:bodyPr lIns="80353" tIns="64283" rIns="80353" bIns="64283" anchor="ctr"/>
          <a:lstStyle/>
          <a:p>
            <a:pPr algn="ctr">
              <a:spcBef>
                <a:spcPct val="50000"/>
              </a:spcBef>
              <a:buClr>
                <a:srgbClr val="F0AB00"/>
              </a:buClr>
              <a:buSzPct val="80000"/>
              <a:defRPr/>
            </a:pPr>
            <a:r>
              <a:rPr lang="es-CO" sz="1449" kern="0" dirty="0">
                <a:ea typeface="Arial Unicode MS" pitchFamily="34" charset="-128"/>
                <a:cs typeface="Arial Unicode MS" pitchFamily="34" charset="-128"/>
              </a:rPr>
              <a:t>New Code Line</a:t>
            </a:r>
          </a:p>
        </p:txBody>
      </p:sp>
      <p:sp>
        <p:nvSpPr>
          <p:cNvPr id="4" name="Right Triangle 3"/>
          <p:cNvSpPr/>
          <p:nvPr/>
        </p:nvSpPr>
        <p:spPr bwMode="gray">
          <a:xfrm flipV="1">
            <a:off x="3636221" y="3625370"/>
            <a:ext cx="467890" cy="1549219"/>
          </a:xfrm>
          <a:prstGeom prst="rtTriangle">
            <a:avLst/>
          </a:prstGeom>
          <a:solidFill>
            <a:schemeClr val="accent1"/>
          </a:solidFill>
          <a:ln w="6350" algn="ctr">
            <a:noFill/>
            <a:miter lim="800000"/>
            <a:headEnd/>
            <a:tailEnd/>
          </a:ln>
        </p:spPr>
        <p:txBody>
          <a:bodyPr lIns="44983" tIns="35986" rIns="44983" bIns="35986" rtlCol="0" anchor="ctr"/>
          <a:lstStyle/>
          <a:p>
            <a:pPr algn="ctr" defTabSz="457002">
              <a:spcBef>
                <a:spcPct val="50000"/>
              </a:spcBef>
              <a:buClr>
                <a:srgbClr val="F0AB00"/>
              </a:buClr>
              <a:buSzPct val="80000"/>
            </a:pPr>
            <a:endParaRPr lang="es-CO" sz="1000" kern="0" dirty="0" err="1">
              <a:ea typeface="Arial Unicode MS" pitchFamily="34" charset="-128"/>
              <a:cs typeface="Arial Unicode MS" pitchFamily="34" charset="-128"/>
            </a:endParaRPr>
          </a:p>
        </p:txBody>
      </p:sp>
      <p:sp>
        <p:nvSpPr>
          <p:cNvPr id="24" name="Right Triangle 23"/>
          <p:cNvSpPr/>
          <p:nvPr/>
        </p:nvSpPr>
        <p:spPr bwMode="gray">
          <a:xfrm>
            <a:off x="8040152" y="3566581"/>
            <a:ext cx="467890" cy="1549219"/>
          </a:xfrm>
          <a:prstGeom prst="rtTriangle">
            <a:avLst/>
          </a:prstGeom>
          <a:solidFill>
            <a:schemeClr val="accent1"/>
          </a:solidFill>
          <a:ln w="6350" algn="ctr">
            <a:noFill/>
            <a:miter lim="800000"/>
            <a:headEnd/>
            <a:tailEnd/>
          </a:ln>
        </p:spPr>
        <p:txBody>
          <a:bodyPr lIns="44983" tIns="35986" rIns="44983" bIns="35986" rtlCol="0" anchor="ctr"/>
          <a:lstStyle/>
          <a:p>
            <a:pPr algn="ctr" defTabSz="457002">
              <a:spcBef>
                <a:spcPct val="50000"/>
              </a:spcBef>
              <a:buClr>
                <a:srgbClr val="F0AB00"/>
              </a:buClr>
              <a:buSzPct val="80000"/>
            </a:pPr>
            <a:endParaRPr lang="es-CO" sz="10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47897810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20" grpId="0" animBg="1"/>
      <p:bldP spid="4" grpId="0" animBg="1"/>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gray">
          <a:xfrm>
            <a:off x="233645" y="999574"/>
            <a:ext cx="8675530" cy="895061"/>
          </a:xfrm>
          <a:prstGeom prst="rect">
            <a:avLst/>
          </a:prstGeom>
          <a:noFill/>
          <a:ln>
            <a:noFill/>
          </a:ln>
        </p:spPr>
        <p:txBody>
          <a:bodyPr vert="horz" wrap="square" lIns="0" tIns="0" rIns="0" bIns="0" numCol="1" rtlCol="0" anchor="ctr" anchorCtr="0" compatLnSpc="1">
            <a:prstTxWarp prst="textNoShape">
              <a:avLst/>
            </a:prstTxWarp>
            <a:noAutofit/>
          </a:bodyPr>
          <a:lstStyle>
            <a:lvl1pPr algn="l" defTabSz="815986" rtl="0" eaLnBrk="1" latinLnBrk="0" hangingPunct="1">
              <a:spcBef>
                <a:spcPct val="0"/>
              </a:spcBef>
              <a:buNone/>
              <a:defRPr lang="de-DE" sz="2100" b="1" kern="1200" dirty="0">
                <a:solidFill>
                  <a:srgbClr val="F0AB00"/>
                </a:solidFill>
                <a:latin typeface="BentonSans Bold"/>
                <a:ea typeface="+mj-ea"/>
                <a:cs typeface="BentonSans Bold"/>
              </a:defRPr>
            </a:lvl1pPr>
          </a:lstStyle>
          <a:p>
            <a:pPr>
              <a:defRPr/>
            </a:pPr>
            <a:r>
              <a:rPr lang="es-ES" sz="3099" dirty="0">
                <a:solidFill>
                  <a:schemeClr val="bg1"/>
                </a:solidFill>
                <a:latin typeface="BentonSans Light" panose="02000503000000020004" pitchFamily="2" charset="0"/>
              </a:rPr>
              <a:t>SAP FIORI</a:t>
            </a:r>
          </a:p>
          <a:p>
            <a:pPr>
              <a:defRPr/>
            </a:pPr>
            <a:r>
              <a:rPr lang="es-ES" sz="2399" b="0" dirty="0">
                <a:solidFill>
                  <a:schemeClr val="bg1"/>
                </a:solidFill>
                <a:latin typeface="BentonSans Light" panose="02000503000000020004" pitchFamily="2" charset="0"/>
              </a:rPr>
              <a:t>Nueva Interface de Usuario: Simple y Intuitiva</a:t>
            </a:r>
          </a:p>
        </p:txBody>
      </p:sp>
      <p:grpSp>
        <p:nvGrpSpPr>
          <p:cNvPr id="6" name="Group 5"/>
          <p:cNvGrpSpPr/>
          <p:nvPr/>
        </p:nvGrpSpPr>
        <p:grpSpPr>
          <a:xfrm>
            <a:off x="743969" y="2669357"/>
            <a:ext cx="2586324" cy="2281958"/>
            <a:chOff x="1838363" y="3632919"/>
            <a:chExt cx="5174444" cy="4565500"/>
          </a:xfrm>
        </p:grpSpPr>
        <p:pic>
          <p:nvPicPr>
            <p:cNvPr id="1026" name="Picture 2" descr="http://www.guixt.com/products/images/desktop_mm.png"/>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b="14451"/>
            <a:stretch/>
          </p:blipFill>
          <p:spPr bwMode="auto">
            <a:xfrm>
              <a:off x="2022954" y="3823988"/>
              <a:ext cx="4819965" cy="30132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pngimg.com/upload/laptop_PNG587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8363" y="3632919"/>
              <a:ext cx="5174444" cy="45655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ight Arrow 6"/>
          <p:cNvSpPr/>
          <p:nvPr/>
        </p:nvSpPr>
        <p:spPr bwMode="gray">
          <a:xfrm>
            <a:off x="3654260" y="3446996"/>
            <a:ext cx="539873" cy="629852"/>
          </a:xfrm>
          <a:prstGeom prst="rightArrow">
            <a:avLst/>
          </a:prstGeom>
          <a:noFill/>
          <a:ln w="6350" algn="ctr">
            <a:solidFill>
              <a:schemeClr val="tx2"/>
            </a:solidFill>
            <a:miter lim="800000"/>
            <a:headEnd/>
            <a:tailEnd/>
          </a:ln>
        </p:spPr>
        <p:txBody>
          <a:bodyPr lIns="44929" tIns="35947" rIns="44929" bIns="35947" rtlCol="0" anchor="ctr"/>
          <a:lstStyle/>
          <a:p>
            <a:pPr algn="ctr" defTabSz="456412">
              <a:spcBef>
                <a:spcPct val="50000"/>
              </a:spcBef>
              <a:buClr>
                <a:srgbClr val="F0AB00"/>
              </a:buClr>
              <a:buSzPct val="80000"/>
            </a:pPr>
            <a:endParaRPr lang="es-ES" sz="1000" kern="0" dirty="0" err="1">
              <a:ea typeface="Arial Unicode MS" pitchFamily="34" charset="-128"/>
              <a:cs typeface="Arial Unicode MS" pitchFamily="34" charset="-128"/>
            </a:endParaRPr>
          </a:p>
        </p:txBody>
      </p:sp>
      <p:sp>
        <p:nvSpPr>
          <p:cNvPr id="8" name="Rectangle 7"/>
          <p:cNvSpPr/>
          <p:nvPr/>
        </p:nvSpPr>
        <p:spPr bwMode="gray">
          <a:xfrm>
            <a:off x="2538480" y="4284466"/>
            <a:ext cx="161962" cy="53987"/>
          </a:xfrm>
          <a:prstGeom prst="rect">
            <a:avLst/>
          </a:prstGeom>
          <a:solidFill>
            <a:srgbClr val="171A1F"/>
          </a:solidFill>
          <a:ln w="6350" algn="ctr">
            <a:noFill/>
            <a:miter lim="800000"/>
            <a:headEnd/>
            <a:tailEnd/>
          </a:ln>
        </p:spPr>
        <p:txBody>
          <a:bodyPr lIns="44929" tIns="35947" rIns="44929" bIns="35947" rtlCol="0" anchor="ctr"/>
          <a:lstStyle/>
          <a:p>
            <a:pPr algn="ctr" defTabSz="456412">
              <a:spcBef>
                <a:spcPct val="50000"/>
              </a:spcBef>
              <a:buClr>
                <a:srgbClr val="F0AB00"/>
              </a:buClr>
              <a:buSzPct val="80000"/>
            </a:pPr>
            <a:endParaRPr lang="es-ES" sz="1000" kern="0" dirty="0" err="1">
              <a:ea typeface="Arial Unicode MS" pitchFamily="34" charset="-128"/>
              <a:cs typeface="Arial Unicode MS" pitchFamily="34" charset="-128"/>
            </a:endParaRPr>
          </a:p>
        </p:txBody>
      </p:sp>
      <p:sp>
        <p:nvSpPr>
          <p:cNvPr id="9" name="TextBox 8"/>
          <p:cNvSpPr txBox="1"/>
          <p:nvPr/>
        </p:nvSpPr>
        <p:spPr>
          <a:xfrm>
            <a:off x="3993832" y="5174589"/>
            <a:ext cx="4555273" cy="556306"/>
          </a:xfrm>
          <a:prstGeom prst="rect">
            <a:avLst/>
          </a:prstGeom>
          <a:noFill/>
        </p:spPr>
        <p:txBody>
          <a:bodyPr wrap="square" lIns="0" tIns="0" rIns="0" bIns="0" rtlCol="0">
            <a:spAutoFit/>
          </a:bodyPr>
          <a:lstStyle/>
          <a:p>
            <a:pPr algn="ctr">
              <a:spcBef>
                <a:spcPts val="536"/>
              </a:spcBef>
              <a:buClr>
                <a:srgbClr val="F0AB00"/>
              </a:buClr>
              <a:buSzPct val="80000"/>
            </a:pPr>
            <a:r>
              <a:rPr lang="es-ES" sz="1599" kern="0" dirty="0">
                <a:solidFill>
                  <a:schemeClr val="bg1"/>
                </a:solidFill>
                <a:ea typeface="Arial Unicode MS" pitchFamily="34" charset="-128"/>
                <a:cs typeface="Arial Unicode MS" pitchFamily="34" charset="-128"/>
              </a:rPr>
              <a:t>SAP FIORI </a:t>
            </a:r>
          </a:p>
          <a:p>
            <a:pPr algn="ctr">
              <a:spcBef>
                <a:spcPts val="536"/>
              </a:spcBef>
              <a:buClr>
                <a:srgbClr val="F0AB00"/>
              </a:buClr>
              <a:buSzPct val="80000"/>
            </a:pPr>
            <a:r>
              <a:rPr lang="es-ES" sz="1599" kern="0" dirty="0" err="1">
                <a:solidFill>
                  <a:schemeClr val="bg1"/>
                </a:solidFill>
                <a:ea typeface="Arial Unicode MS" pitchFamily="34" charset="-128"/>
                <a:cs typeface="Arial Unicode MS" pitchFamily="34" charset="-128"/>
              </a:rPr>
              <a:t>Multi-Device</a:t>
            </a:r>
            <a:r>
              <a:rPr lang="es-ES" sz="1599" kern="0" dirty="0">
                <a:solidFill>
                  <a:schemeClr val="bg1"/>
                </a:solidFill>
                <a:ea typeface="Arial Unicode MS" pitchFamily="34" charset="-128"/>
                <a:cs typeface="Arial Unicode MS" pitchFamily="34" charset="-128"/>
              </a:rPr>
              <a:t> – </a:t>
            </a:r>
            <a:r>
              <a:rPr lang="es-ES" sz="1599" kern="0" dirty="0" err="1">
                <a:solidFill>
                  <a:schemeClr val="bg1"/>
                </a:solidFill>
                <a:ea typeface="Arial Unicode MS" pitchFamily="34" charset="-128"/>
                <a:cs typeface="Arial Unicode MS" pitchFamily="34" charset="-128"/>
              </a:rPr>
              <a:t>Customizable</a:t>
            </a:r>
            <a:r>
              <a:rPr lang="es-ES" sz="1599" kern="0" dirty="0">
                <a:solidFill>
                  <a:schemeClr val="bg1"/>
                </a:solidFill>
                <a:ea typeface="Arial Unicode MS" pitchFamily="34" charset="-128"/>
                <a:cs typeface="Arial Unicode MS" pitchFamily="34" charset="-128"/>
              </a:rPr>
              <a:t> – Role </a:t>
            </a:r>
            <a:r>
              <a:rPr lang="es-ES" sz="1599" kern="0" dirty="0" err="1">
                <a:solidFill>
                  <a:schemeClr val="bg1"/>
                </a:solidFill>
                <a:ea typeface="Arial Unicode MS" pitchFamily="34" charset="-128"/>
                <a:cs typeface="Arial Unicode MS" pitchFamily="34" charset="-128"/>
              </a:rPr>
              <a:t>Based</a:t>
            </a:r>
            <a:endParaRPr lang="es-ES" sz="1599" kern="0" dirty="0">
              <a:solidFill>
                <a:schemeClr val="bg1"/>
              </a:solidFill>
              <a:ea typeface="Arial Unicode MS" pitchFamily="34" charset="-128"/>
              <a:cs typeface="Arial Unicode MS" pitchFamily="34" charset="-128"/>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4090" y="2011607"/>
            <a:ext cx="5027453" cy="3306948"/>
          </a:xfrm>
          <a:prstGeom prst="rect">
            <a:avLst/>
          </a:prstGeom>
        </p:spPr>
      </p:pic>
    </p:spTree>
    <p:extLst>
      <p:ext uri="{BB962C8B-B14F-4D97-AF65-F5344CB8AC3E}">
        <p14:creationId xmlns:p14="http://schemas.microsoft.com/office/powerpoint/2010/main" val="103080769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gray">
          <a:xfrm>
            <a:off x="233645" y="1017571"/>
            <a:ext cx="8675530" cy="877064"/>
          </a:xfrm>
          <a:prstGeom prst="rect">
            <a:avLst/>
          </a:prstGeom>
          <a:noFill/>
          <a:ln>
            <a:noFill/>
          </a:ln>
        </p:spPr>
        <p:txBody>
          <a:bodyPr vert="horz" wrap="square" lIns="0" tIns="0" rIns="0" bIns="0" numCol="1" rtlCol="0" anchor="ctr" anchorCtr="0" compatLnSpc="1">
            <a:prstTxWarp prst="textNoShape">
              <a:avLst/>
            </a:prstTxWarp>
            <a:noAutofit/>
          </a:bodyPr>
          <a:lstStyle>
            <a:lvl1pPr algn="l" defTabSz="815986" rtl="0" eaLnBrk="1" latinLnBrk="0" hangingPunct="1">
              <a:spcBef>
                <a:spcPct val="0"/>
              </a:spcBef>
              <a:buNone/>
              <a:defRPr lang="de-DE" sz="2100" b="1" kern="1200" dirty="0">
                <a:solidFill>
                  <a:srgbClr val="F0AB00"/>
                </a:solidFill>
                <a:latin typeface="BentonSans Bold"/>
                <a:ea typeface="+mj-ea"/>
                <a:cs typeface="BentonSans Bold"/>
              </a:defRPr>
            </a:lvl1pPr>
          </a:lstStyle>
          <a:p>
            <a:pPr>
              <a:defRPr/>
            </a:pPr>
            <a:r>
              <a:rPr lang="es-ES" sz="3099" dirty="0">
                <a:solidFill>
                  <a:schemeClr val="bg1"/>
                </a:solidFill>
                <a:latin typeface="BentonSans Light" panose="02000503000000020004" pitchFamily="2" charset="0"/>
              </a:rPr>
              <a:t>SAP FIORI</a:t>
            </a:r>
          </a:p>
          <a:p>
            <a:pPr>
              <a:defRPr/>
            </a:pPr>
            <a:r>
              <a:rPr lang="es-ES" sz="2399" b="0" dirty="0">
                <a:solidFill>
                  <a:schemeClr val="bg1"/>
                </a:solidFill>
                <a:latin typeface="BentonSans Light" panose="02000503000000020004" pitchFamily="2" charset="0"/>
              </a:rPr>
              <a:t>Dirección Unificada para todo el  Software SAP</a:t>
            </a:r>
            <a:r>
              <a:rPr lang="es-ES" sz="3099" b="0" dirty="0">
                <a:solidFill>
                  <a:schemeClr val="bg1"/>
                </a:solidFill>
                <a:latin typeface="BentonSans Light" panose="02000503000000020004" pitchFamily="2" charset="0"/>
              </a:rPr>
              <a:t> </a:t>
            </a:r>
          </a:p>
        </p:txBody>
      </p:sp>
      <p:sp>
        <p:nvSpPr>
          <p:cNvPr id="8" name="Rectangle 7"/>
          <p:cNvSpPr/>
          <p:nvPr/>
        </p:nvSpPr>
        <p:spPr bwMode="gray">
          <a:xfrm>
            <a:off x="2538480" y="4284466"/>
            <a:ext cx="161962" cy="53987"/>
          </a:xfrm>
          <a:prstGeom prst="rect">
            <a:avLst/>
          </a:prstGeom>
          <a:solidFill>
            <a:srgbClr val="171A1F"/>
          </a:solidFill>
          <a:ln w="6350" algn="ctr">
            <a:noFill/>
            <a:miter lim="800000"/>
            <a:headEnd/>
            <a:tailEnd/>
          </a:ln>
        </p:spPr>
        <p:txBody>
          <a:bodyPr lIns="44929" tIns="35947" rIns="44929" bIns="35947" rtlCol="0" anchor="ctr"/>
          <a:lstStyle/>
          <a:p>
            <a:pPr algn="ctr" defTabSz="456412">
              <a:spcBef>
                <a:spcPct val="50000"/>
              </a:spcBef>
              <a:buClr>
                <a:srgbClr val="F0AB00"/>
              </a:buClr>
              <a:buSzPct val="80000"/>
            </a:pPr>
            <a:endParaRPr lang="es-ES" sz="1000" kern="0" dirty="0" err="1">
              <a:ea typeface="Arial Unicode MS" pitchFamily="34" charset="-128"/>
              <a:cs typeface="Arial Unicode MS" pitchFamily="34" charset="-128"/>
            </a:endParaRPr>
          </a:p>
        </p:txBody>
      </p:sp>
      <p:sp>
        <p:nvSpPr>
          <p:cNvPr id="4" name="Rectangle 3"/>
          <p:cNvSpPr/>
          <p:nvPr/>
        </p:nvSpPr>
        <p:spPr>
          <a:xfrm>
            <a:off x="630974" y="2276735"/>
            <a:ext cx="3581155" cy="3680389"/>
          </a:xfrm>
          <a:prstGeom prst="rect">
            <a:avLst/>
          </a:prstGeom>
        </p:spPr>
        <p:txBody>
          <a:bodyPr wrap="square" lIns="45648" tIns="22839" rIns="45648" bIns="22839">
            <a:spAutoFit/>
          </a:bodyPr>
          <a:lstStyle/>
          <a:p>
            <a:pPr>
              <a:spcBef>
                <a:spcPct val="50000"/>
              </a:spcBef>
              <a:buClr>
                <a:srgbClr val="F0AB00"/>
              </a:buClr>
              <a:buSzPct val="80000"/>
            </a:pPr>
            <a:r>
              <a:rPr lang="es-ES" sz="2249" b="1" u="sng" kern="0" dirty="0">
                <a:solidFill>
                  <a:schemeClr val="bg1"/>
                </a:solidFill>
                <a:latin typeface="+mn-lt"/>
                <a:ea typeface="Arial Unicode MS" pitchFamily="34" charset="-128"/>
                <a:cs typeface="Arial Unicode MS" pitchFamily="34" charset="-128"/>
              </a:rPr>
              <a:t>SAP </a:t>
            </a:r>
            <a:r>
              <a:rPr lang="es-ES" sz="2249" b="1" u="sng" kern="0" dirty="0" err="1">
                <a:solidFill>
                  <a:schemeClr val="bg1"/>
                </a:solidFill>
                <a:latin typeface="+mn-lt"/>
                <a:ea typeface="Arial Unicode MS" pitchFamily="34" charset="-128"/>
                <a:cs typeface="Arial Unicode MS" pitchFamily="34" charset="-128"/>
              </a:rPr>
              <a:t>Fiori</a:t>
            </a:r>
            <a:r>
              <a:rPr lang="es-ES" sz="2249" b="1" u="sng" kern="0" dirty="0">
                <a:solidFill>
                  <a:schemeClr val="bg1"/>
                </a:solidFill>
                <a:latin typeface="+mn-lt"/>
                <a:ea typeface="Arial Unicode MS" pitchFamily="34" charset="-128"/>
                <a:cs typeface="Arial Unicode MS" pitchFamily="34" charset="-128"/>
              </a:rPr>
              <a:t> </a:t>
            </a:r>
            <a:r>
              <a:rPr lang="es-ES" sz="2249" b="1" u="sng" kern="0" dirty="0" err="1">
                <a:solidFill>
                  <a:schemeClr val="bg1"/>
                </a:solidFill>
                <a:latin typeface="+mn-lt"/>
                <a:ea typeface="Arial Unicode MS" pitchFamily="34" charset="-128"/>
                <a:cs typeface="Arial Unicode MS" pitchFamily="34" charset="-128"/>
              </a:rPr>
              <a:t>Launchpad</a:t>
            </a:r>
            <a:r>
              <a:rPr lang="es-ES" sz="2249" b="1" u="sng" kern="0" dirty="0">
                <a:solidFill>
                  <a:schemeClr val="bg1"/>
                </a:solidFill>
                <a:latin typeface="+mn-lt"/>
                <a:ea typeface="Arial Unicode MS" pitchFamily="34" charset="-128"/>
                <a:cs typeface="Arial Unicode MS" pitchFamily="34" charset="-128"/>
              </a:rPr>
              <a:t> </a:t>
            </a:r>
          </a:p>
          <a:p>
            <a:pPr>
              <a:spcBef>
                <a:spcPct val="50000"/>
              </a:spcBef>
              <a:buClr>
                <a:srgbClr val="F0AB00"/>
              </a:buClr>
              <a:buSzPct val="80000"/>
            </a:pPr>
            <a:r>
              <a:rPr lang="es-ES" sz="2249" b="1" kern="0" dirty="0">
                <a:solidFill>
                  <a:srgbClr val="FFC000"/>
                </a:solidFill>
                <a:latin typeface="+mn-lt"/>
                <a:ea typeface="Arial Unicode MS" pitchFamily="34" charset="-128"/>
                <a:cs typeface="Arial Unicode MS" pitchFamily="34" charset="-128"/>
              </a:rPr>
              <a:t>Punto de lanzamiento de </a:t>
            </a:r>
            <a:r>
              <a:rPr lang="es-ES" sz="2249" b="1" kern="0" dirty="0" err="1">
                <a:solidFill>
                  <a:srgbClr val="FFC000"/>
                </a:solidFill>
                <a:latin typeface="+mn-lt"/>
                <a:ea typeface="Arial Unicode MS" pitchFamily="34" charset="-128"/>
                <a:cs typeface="Arial Unicode MS" pitchFamily="34" charset="-128"/>
              </a:rPr>
              <a:t>Fiori</a:t>
            </a:r>
            <a:r>
              <a:rPr lang="es-ES" sz="2249" b="1" kern="0" dirty="0">
                <a:solidFill>
                  <a:srgbClr val="FFC000"/>
                </a:solidFill>
                <a:latin typeface="+mn-lt"/>
                <a:ea typeface="Arial Unicode MS" pitchFamily="34" charset="-128"/>
                <a:cs typeface="Arial Unicode MS" pitchFamily="34" charset="-128"/>
              </a:rPr>
              <a:t> Apps </a:t>
            </a:r>
          </a:p>
          <a:p>
            <a:pPr>
              <a:spcBef>
                <a:spcPct val="50000"/>
              </a:spcBef>
              <a:buClr>
                <a:srgbClr val="F0AB00"/>
              </a:buClr>
              <a:buSzPct val="80000"/>
            </a:pPr>
            <a:r>
              <a:rPr lang="es-ES" sz="2249" b="1" kern="0" dirty="0">
                <a:solidFill>
                  <a:schemeClr val="bg1"/>
                </a:solidFill>
                <a:latin typeface="+mn-lt"/>
                <a:ea typeface="Arial Unicode MS" pitchFamily="34" charset="-128"/>
                <a:cs typeface="Arial Unicode MS" pitchFamily="34" charset="-128"/>
              </a:rPr>
              <a:t>Basado en Roles, Personalizable</a:t>
            </a:r>
          </a:p>
          <a:p>
            <a:pPr>
              <a:spcBef>
                <a:spcPct val="50000"/>
              </a:spcBef>
              <a:buClr>
                <a:srgbClr val="F0AB00"/>
              </a:buClr>
              <a:buSzPct val="80000"/>
            </a:pPr>
            <a:r>
              <a:rPr lang="es-ES" sz="2249" b="1" u="sng" kern="0" dirty="0">
                <a:solidFill>
                  <a:schemeClr val="bg1"/>
                </a:solidFill>
                <a:latin typeface="+mn-lt"/>
                <a:ea typeface="Arial Unicode MS" pitchFamily="34" charset="-128"/>
                <a:cs typeface="Arial Unicode MS" pitchFamily="34" charset="-128"/>
              </a:rPr>
              <a:t>SAP </a:t>
            </a:r>
            <a:r>
              <a:rPr lang="es-ES" sz="2249" b="1" u="sng" kern="0" dirty="0" err="1">
                <a:solidFill>
                  <a:schemeClr val="bg1"/>
                </a:solidFill>
                <a:latin typeface="+mn-lt"/>
                <a:ea typeface="Arial Unicode MS" pitchFamily="34" charset="-128"/>
                <a:cs typeface="Arial Unicode MS" pitchFamily="34" charset="-128"/>
              </a:rPr>
              <a:t>Fiori</a:t>
            </a:r>
            <a:r>
              <a:rPr lang="es-ES" sz="2249" b="1" u="sng" kern="0" dirty="0">
                <a:solidFill>
                  <a:schemeClr val="bg1"/>
                </a:solidFill>
                <a:latin typeface="+mn-lt"/>
                <a:ea typeface="Arial Unicode MS" pitchFamily="34" charset="-128"/>
                <a:cs typeface="Arial Unicode MS" pitchFamily="34" charset="-128"/>
              </a:rPr>
              <a:t> Apps</a:t>
            </a:r>
          </a:p>
          <a:p>
            <a:pPr>
              <a:spcBef>
                <a:spcPct val="50000"/>
              </a:spcBef>
              <a:buClr>
                <a:srgbClr val="F0AB00"/>
              </a:buClr>
              <a:buSzPct val="80000"/>
            </a:pPr>
            <a:r>
              <a:rPr lang="es-ES" sz="2249" b="1" kern="0" dirty="0">
                <a:solidFill>
                  <a:schemeClr val="bg1"/>
                </a:solidFill>
                <a:latin typeface="+mn-lt"/>
                <a:ea typeface="Arial Unicode MS" pitchFamily="34" charset="-128"/>
                <a:cs typeface="Arial Unicode MS" pitchFamily="34" charset="-128"/>
              </a:rPr>
              <a:t>Basadas em HTML5</a:t>
            </a:r>
          </a:p>
          <a:p>
            <a:pPr>
              <a:spcBef>
                <a:spcPct val="50000"/>
              </a:spcBef>
              <a:buClr>
                <a:srgbClr val="F0AB00"/>
              </a:buClr>
              <a:buSzPct val="80000"/>
            </a:pPr>
            <a:endParaRPr lang="es-ES" sz="2249" b="1" kern="0" dirty="0">
              <a:solidFill>
                <a:schemeClr val="bg1"/>
              </a:solidFill>
              <a:latin typeface="+mn-lt"/>
              <a:ea typeface="Arial Unicode MS" pitchFamily="34" charset="-128"/>
              <a:cs typeface="Arial Unicode MS" pitchFamily="34" charset="-128"/>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7779" y="2314739"/>
            <a:ext cx="4945185" cy="3327740"/>
          </a:xfrm>
          <a:prstGeom prst="rect">
            <a:avLst/>
          </a:prstGeom>
        </p:spPr>
      </p:pic>
      <p:sp>
        <p:nvSpPr>
          <p:cNvPr id="2" name="Rectangle 1"/>
          <p:cNvSpPr/>
          <p:nvPr/>
        </p:nvSpPr>
        <p:spPr>
          <a:xfrm>
            <a:off x="666922" y="5717654"/>
            <a:ext cx="8099578" cy="230816"/>
          </a:xfrm>
          <a:prstGeom prst="rect">
            <a:avLst/>
          </a:prstGeom>
        </p:spPr>
        <p:txBody>
          <a:bodyPr lIns="45703" tIns="22852" rIns="45703" bIns="22852">
            <a:spAutoFit/>
          </a:bodyPr>
          <a:lstStyle/>
          <a:p>
            <a:pPr algn="ctr"/>
            <a:r>
              <a:rPr lang="es-ES" altLang="en-US" sz="1200" dirty="0">
                <a:solidFill>
                  <a:schemeClr val="bg1"/>
                </a:solidFill>
                <a:latin typeface="BentonSans Light" pitchFamily="2" charset="0"/>
                <a:hlinkClick r:id="rId4"/>
              </a:rPr>
              <a:t>http://help.sap.com/fiori_bs2013/helpdata/en/ed/e1e153ddf60466e10000000a423f68/frameset.htm</a:t>
            </a:r>
            <a:r>
              <a:rPr lang="es-ES" altLang="en-US" sz="1200" dirty="0">
                <a:solidFill>
                  <a:schemeClr val="bg1"/>
                </a:solidFill>
                <a:latin typeface="BentonSans Light" pitchFamily="2" charset="0"/>
              </a:rPr>
              <a:t>  </a:t>
            </a:r>
          </a:p>
        </p:txBody>
      </p:sp>
    </p:spTree>
    <p:extLst>
      <p:ext uri="{BB962C8B-B14F-4D97-AF65-F5344CB8AC3E}">
        <p14:creationId xmlns:p14="http://schemas.microsoft.com/office/powerpoint/2010/main" val="169921601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9789" y="1953348"/>
            <a:ext cx="4329594" cy="3077274"/>
            <a:chOff x="5433886" y="-4492733"/>
            <a:chExt cx="3073826" cy="2128659"/>
          </a:xfrm>
        </p:grpSpPr>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33886" y="-4492733"/>
              <a:ext cx="3073826" cy="2128659"/>
            </a:xfrm>
            <a:prstGeom prst="rect">
              <a:avLst/>
            </a:prstGeom>
            <a:effectLst>
              <a:reflection blurRad="6350" stA="15000" endA="300" endPos="25000" dir="5400000" sy="-100000" algn="bl" rotWithShape="0"/>
            </a:effectLst>
          </p:spPr>
        </p:pic>
        <p:pic>
          <p:nvPicPr>
            <p:cNvPr id="4" name="Picture 2" descr="C:\Users\D023349\AppData\Local\Microsoft\Windows\Temporary Internet Files\Content.Outlook\K0J476WT\Captur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8484" y="-4306234"/>
              <a:ext cx="2738227" cy="1819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4783228" y="1971493"/>
            <a:ext cx="4125748" cy="3059129"/>
            <a:chOff x="6007601" y="2348880"/>
            <a:chExt cx="2599524" cy="180020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07601" y="2348880"/>
              <a:ext cx="2599524" cy="1800200"/>
            </a:xfrm>
            <a:prstGeom prst="rect">
              <a:avLst/>
            </a:prstGeom>
            <a:effectLst>
              <a:reflection blurRad="6350" stA="15000" endA="300" endPos="25000" dir="5400000" sy="-100000" algn="bl" rotWithShape="0"/>
            </a:effec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176" y="2492896"/>
              <a:ext cx="2303619" cy="1546186"/>
            </a:xfrm>
            <a:prstGeom prst="rect">
              <a:avLst/>
            </a:prstGeom>
          </p:spPr>
        </p:pic>
      </p:grpSp>
      <p:sp>
        <p:nvSpPr>
          <p:cNvPr id="8" name="Title 1"/>
          <p:cNvSpPr txBox="1">
            <a:spLocks/>
          </p:cNvSpPr>
          <p:nvPr/>
        </p:nvSpPr>
        <p:spPr bwMode="gray">
          <a:xfrm>
            <a:off x="249789" y="1100153"/>
            <a:ext cx="8659187" cy="56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defTabSz="1976128" rtl="0" eaLnBrk="0" fontAlgn="base" hangingPunct="0">
              <a:spcBef>
                <a:spcPct val="0"/>
              </a:spcBef>
              <a:spcAft>
                <a:spcPct val="0"/>
              </a:spcAft>
              <a:defRPr sz="4800" b="1" kern="1200">
                <a:solidFill>
                  <a:schemeClr val="accent2"/>
                </a:solidFill>
                <a:latin typeface="+mj-lt"/>
                <a:ea typeface="ＭＳ Ｐゴシック" charset="0"/>
                <a:cs typeface="ＭＳ Ｐゴシック" charset="0"/>
              </a:defRPr>
            </a:lvl1pPr>
            <a:lvl2pPr algn="l" defTabSz="1976128" rtl="0" eaLnBrk="0" fontAlgn="base" hangingPunct="0">
              <a:spcBef>
                <a:spcPct val="0"/>
              </a:spcBef>
              <a:spcAft>
                <a:spcPct val="0"/>
              </a:spcAft>
              <a:defRPr sz="5000">
                <a:solidFill>
                  <a:schemeClr val="accent2"/>
                </a:solidFill>
                <a:latin typeface="Arial" charset="0"/>
                <a:ea typeface="ＭＳ Ｐゴシック" charset="0"/>
                <a:cs typeface="ＭＳ Ｐゴシック" charset="0"/>
              </a:defRPr>
            </a:lvl2pPr>
            <a:lvl3pPr algn="l" defTabSz="1976128" rtl="0" eaLnBrk="0" fontAlgn="base" hangingPunct="0">
              <a:spcBef>
                <a:spcPct val="0"/>
              </a:spcBef>
              <a:spcAft>
                <a:spcPct val="0"/>
              </a:spcAft>
              <a:defRPr sz="5000">
                <a:solidFill>
                  <a:schemeClr val="accent2"/>
                </a:solidFill>
                <a:latin typeface="Arial" charset="0"/>
                <a:ea typeface="ＭＳ Ｐゴシック" charset="0"/>
                <a:cs typeface="ＭＳ Ｐゴシック" charset="0"/>
              </a:defRPr>
            </a:lvl3pPr>
            <a:lvl4pPr algn="l" defTabSz="1976128" rtl="0" eaLnBrk="0" fontAlgn="base" hangingPunct="0">
              <a:spcBef>
                <a:spcPct val="0"/>
              </a:spcBef>
              <a:spcAft>
                <a:spcPct val="0"/>
              </a:spcAft>
              <a:defRPr sz="5000">
                <a:solidFill>
                  <a:schemeClr val="accent2"/>
                </a:solidFill>
                <a:latin typeface="Arial" charset="0"/>
                <a:ea typeface="ＭＳ Ｐゴシック" charset="0"/>
                <a:cs typeface="ＭＳ Ｐゴシック" charset="0"/>
              </a:defRPr>
            </a:lvl4pPr>
            <a:lvl5pPr algn="l" defTabSz="1976128" rtl="0" eaLnBrk="0" fontAlgn="base" hangingPunct="0">
              <a:spcBef>
                <a:spcPct val="0"/>
              </a:spcBef>
              <a:spcAft>
                <a:spcPct val="0"/>
              </a:spcAft>
              <a:defRPr sz="5000">
                <a:solidFill>
                  <a:schemeClr val="accent2"/>
                </a:solidFill>
                <a:latin typeface="Arial" charset="0"/>
                <a:ea typeface="ＭＳ Ｐゴシック" charset="0"/>
                <a:cs typeface="ＭＳ Ｐゴシック" charset="0"/>
              </a:defRPr>
            </a:lvl5pPr>
            <a:lvl6pPr marL="831207" algn="l" defTabSz="1977099" rtl="0" fontAlgn="base">
              <a:spcBef>
                <a:spcPct val="0"/>
              </a:spcBef>
              <a:spcAft>
                <a:spcPct val="0"/>
              </a:spcAft>
              <a:defRPr sz="5000" b="1">
                <a:solidFill>
                  <a:schemeClr val="accent2"/>
                </a:solidFill>
                <a:latin typeface="Arial" charset="0"/>
                <a:ea typeface="ＭＳ Ｐゴシック" charset="0"/>
                <a:cs typeface="ＭＳ Ｐゴシック" charset="0"/>
              </a:defRPr>
            </a:lvl6pPr>
            <a:lvl7pPr marL="1662522" algn="l" defTabSz="1977099" rtl="0" fontAlgn="base">
              <a:spcBef>
                <a:spcPct val="0"/>
              </a:spcBef>
              <a:spcAft>
                <a:spcPct val="0"/>
              </a:spcAft>
              <a:defRPr sz="5000" b="1">
                <a:solidFill>
                  <a:schemeClr val="accent2"/>
                </a:solidFill>
                <a:latin typeface="Arial" charset="0"/>
                <a:ea typeface="ＭＳ Ｐゴシック" charset="0"/>
                <a:cs typeface="ＭＳ Ｐゴシック" charset="0"/>
              </a:defRPr>
            </a:lvl7pPr>
            <a:lvl8pPr marL="2493765" algn="l" defTabSz="1977099" rtl="0" fontAlgn="base">
              <a:spcBef>
                <a:spcPct val="0"/>
              </a:spcBef>
              <a:spcAft>
                <a:spcPct val="0"/>
              </a:spcAft>
              <a:defRPr sz="5000" b="1">
                <a:solidFill>
                  <a:schemeClr val="accent2"/>
                </a:solidFill>
                <a:latin typeface="Arial" charset="0"/>
                <a:ea typeface="ＭＳ Ｐゴシック" charset="0"/>
                <a:cs typeface="ＭＳ Ｐゴシック" charset="0"/>
              </a:defRPr>
            </a:lvl8pPr>
            <a:lvl9pPr marL="3325020" algn="l" defTabSz="1977099" rtl="0" fontAlgn="base">
              <a:spcBef>
                <a:spcPct val="0"/>
              </a:spcBef>
              <a:spcAft>
                <a:spcPct val="0"/>
              </a:spcAft>
              <a:defRPr sz="5000" b="1">
                <a:solidFill>
                  <a:schemeClr val="accent2"/>
                </a:solidFill>
                <a:latin typeface="Arial" charset="0"/>
                <a:ea typeface="ＭＳ Ｐゴシック" charset="0"/>
                <a:cs typeface="ＭＳ Ｐゴシック" charset="0"/>
              </a:defRPr>
            </a:lvl9pPr>
          </a:lstStyle>
          <a:p>
            <a:r>
              <a:rPr lang="en-US" sz="2399" kern="0" dirty="0">
                <a:solidFill>
                  <a:schemeClr val="bg1"/>
                </a:solidFill>
                <a:latin typeface="BentonSans Bold" pitchFamily="2" charset="0"/>
                <a:ea typeface="Arial Unicode MS" pitchFamily="34" charset="-128"/>
                <a:cs typeface="Arial Unicode MS" pitchFamily="34" charset="-128"/>
              </a:rPr>
              <a:t>SAP Smart </a:t>
            </a:r>
            <a:r>
              <a:rPr lang="en-US" sz="2399" kern="0" dirty="0" smtClean="0">
                <a:solidFill>
                  <a:schemeClr val="bg1"/>
                </a:solidFill>
                <a:latin typeface="BentonSans Bold" pitchFamily="2" charset="0"/>
                <a:ea typeface="Arial Unicode MS" pitchFamily="34" charset="-128"/>
                <a:cs typeface="Arial Unicode MS" pitchFamily="34" charset="-128"/>
              </a:rPr>
              <a:t>Business =&gt; Fiori + HANA Live</a:t>
            </a:r>
            <a:endParaRPr lang="en-US" sz="1599" b="0" dirty="0">
              <a:solidFill>
                <a:schemeClr val="bg1"/>
              </a:solidFill>
              <a:latin typeface="BentonSans Book" pitchFamily="2" charset="0"/>
            </a:endParaRPr>
          </a:p>
        </p:txBody>
      </p:sp>
    </p:spTree>
    <p:extLst>
      <p:ext uri="{BB962C8B-B14F-4D97-AF65-F5344CB8AC3E}">
        <p14:creationId xmlns:p14="http://schemas.microsoft.com/office/powerpoint/2010/main" val="103104393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itle 3"/>
          <p:cNvSpPr>
            <a:spLocks noGrp="1"/>
          </p:cNvSpPr>
          <p:nvPr>
            <p:ph type="title"/>
          </p:nvPr>
        </p:nvSpPr>
        <p:spPr/>
        <p:txBody>
          <a:bodyPr/>
          <a:lstStyle/>
          <a:p>
            <a:r>
              <a:rPr lang="en-US" dirty="0" smtClean="0"/>
              <a:t>Vistas fragmentadas de los datos operacionales</a:t>
            </a:r>
            <a:endParaRPr lang="en-US" sz="1350" b="0" dirty="0"/>
          </a:p>
        </p:txBody>
      </p:sp>
      <p:sp>
        <p:nvSpPr>
          <p:cNvPr id="263" name="Rectangle 262"/>
          <p:cNvSpPr/>
          <p:nvPr/>
        </p:nvSpPr>
        <p:spPr bwMode="gray">
          <a:xfrm>
            <a:off x="1386000" y="3256210"/>
            <a:ext cx="6378659" cy="2191328"/>
          </a:xfrm>
          <a:prstGeom prst="rect">
            <a:avLst/>
          </a:prstGeom>
          <a:noFill/>
          <a:ln w="15875">
            <a:solidFill>
              <a:schemeClr val="accent1"/>
            </a:solidFill>
          </a:ln>
        </p:spPr>
        <p:txBody>
          <a:bodyPr wrap="square" lIns="68535" tIns="34266" rIns="68535" bIns="34266" rtlCol="0" anchor="t" anchorCtr="1">
            <a:noAutofit/>
          </a:bodyPr>
          <a:lstStyle/>
          <a:p>
            <a:pPr defTabSz="685337"/>
            <a:endParaRPr lang="de-DE" sz="900" dirty="0">
              <a:solidFill>
                <a:srgbClr val="FFFFFF"/>
              </a:solidFill>
              <a:cs typeface="Arial"/>
            </a:endParaRPr>
          </a:p>
        </p:txBody>
      </p:sp>
      <p:sp>
        <p:nvSpPr>
          <p:cNvPr id="264" name="Rectangle 263"/>
          <p:cNvSpPr/>
          <p:nvPr/>
        </p:nvSpPr>
        <p:spPr bwMode="gray">
          <a:xfrm>
            <a:off x="1606066" y="3286430"/>
            <a:ext cx="5936886" cy="1379724"/>
          </a:xfrm>
          <a:prstGeom prst="rect">
            <a:avLst/>
          </a:prstGeom>
          <a:solidFill>
            <a:srgbClr val="00B0F0"/>
          </a:solidFill>
          <a:effectLst>
            <a:outerShdw blurRad="50800" dist="76200" dir="4800000" algn="tl" rotWithShape="0">
              <a:prstClr val="black">
                <a:alpha val="40000"/>
              </a:prstClr>
            </a:outerShdw>
          </a:effectLst>
          <a:scene3d>
            <a:camera prst="perspectiveRelaxed">
              <a:rot lat="18000000" lon="0" rev="0"/>
            </a:camera>
            <a:lightRig rig="flat" dir="t"/>
          </a:scene3d>
          <a:sp3d prstMaterial="matte"/>
        </p:spPr>
        <p:txBody>
          <a:bodyPr wrap="square" lIns="68535" tIns="34266" rIns="68535" bIns="34266" rtlCol="0" anchor="ctr" anchorCtr="1">
            <a:noAutofit/>
          </a:bodyPr>
          <a:lstStyle/>
          <a:p>
            <a:pPr algn="ctr" defTabSz="685337"/>
            <a:endParaRPr lang="en-US" sz="900" dirty="0">
              <a:solidFill>
                <a:srgbClr val="FFFFFF"/>
              </a:solidFill>
              <a:cs typeface="Arial"/>
            </a:endParaRPr>
          </a:p>
        </p:txBody>
      </p:sp>
      <p:sp>
        <p:nvSpPr>
          <p:cNvPr id="322" name="Rectangle 321"/>
          <p:cNvSpPr/>
          <p:nvPr/>
        </p:nvSpPr>
        <p:spPr bwMode="gray">
          <a:xfrm>
            <a:off x="1442725" y="4638298"/>
            <a:ext cx="6264935" cy="754379"/>
          </a:xfrm>
          <a:prstGeom prst="rect">
            <a:avLst/>
          </a:prstGeom>
          <a:solidFill>
            <a:schemeClr val="bg2"/>
          </a:solidFill>
          <a:effectLst>
            <a:outerShdw blurRad="50800" dist="38100" dir="2700000" algn="tl" rotWithShape="0">
              <a:prstClr val="black">
                <a:alpha val="40000"/>
              </a:prstClr>
            </a:outerShdw>
          </a:effectLst>
        </p:spPr>
        <p:txBody>
          <a:bodyPr wrap="square" lIns="68535" tIns="34266" rIns="68535" bIns="34266" rtlCol="0" anchor="ctr" anchorCtr="1">
            <a:noAutofit/>
          </a:bodyPr>
          <a:lstStyle/>
          <a:p>
            <a:pPr algn="ctr" defTabSz="685337"/>
            <a:endParaRPr lang="de-DE" sz="900" dirty="0">
              <a:solidFill>
                <a:srgbClr val="FFFFFF"/>
              </a:solidFill>
              <a:cs typeface="Arial"/>
            </a:endParaRPr>
          </a:p>
        </p:txBody>
      </p:sp>
      <p:cxnSp>
        <p:nvCxnSpPr>
          <p:cNvPr id="324" name="Straight Arrow Connector 323"/>
          <p:cNvCxnSpPr/>
          <p:nvPr/>
        </p:nvCxnSpPr>
        <p:spPr>
          <a:xfrm flipH="1" flipV="1">
            <a:off x="1761351" y="4372809"/>
            <a:ext cx="1" cy="463647"/>
          </a:xfrm>
          <a:prstGeom prst="straightConnector1">
            <a:avLst/>
          </a:prstGeom>
          <a:ln w="63500">
            <a:gradFill flip="none" rotWithShape="1">
              <a:gsLst>
                <a:gs pos="0">
                  <a:schemeClr val="accent2"/>
                </a:gs>
                <a:gs pos="100000">
                  <a:schemeClr val="bg2">
                    <a:lumMod val="90000"/>
                  </a:schemeClr>
                </a:gs>
              </a:gsLst>
              <a:lin ang="16200000" scaled="1"/>
              <a:tileRect/>
            </a:gradFill>
            <a:tailEnd type="triangle" w="med" len="med"/>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p:nvPr/>
        </p:nvCxnSpPr>
        <p:spPr>
          <a:xfrm flipH="1" flipV="1">
            <a:off x="3167868" y="4372809"/>
            <a:ext cx="1" cy="463647"/>
          </a:xfrm>
          <a:prstGeom prst="straightConnector1">
            <a:avLst/>
          </a:prstGeom>
          <a:ln w="63500">
            <a:gradFill flip="none" rotWithShape="1">
              <a:gsLst>
                <a:gs pos="0">
                  <a:schemeClr val="accent2"/>
                </a:gs>
                <a:gs pos="100000">
                  <a:schemeClr val="bg2">
                    <a:lumMod val="90000"/>
                  </a:schemeClr>
                </a:gs>
              </a:gsLst>
              <a:lin ang="16200000" scaled="1"/>
              <a:tileRect/>
            </a:gradFill>
            <a:tailEnd type="triangle" w="med" len="med"/>
          </a:ln>
        </p:spPr>
        <p:style>
          <a:lnRef idx="1">
            <a:schemeClr val="accent1"/>
          </a:lnRef>
          <a:fillRef idx="0">
            <a:schemeClr val="accent1"/>
          </a:fillRef>
          <a:effectRef idx="0">
            <a:schemeClr val="accent1"/>
          </a:effectRef>
          <a:fontRef idx="minor">
            <a:schemeClr val="tx1"/>
          </a:fontRef>
        </p:style>
      </p:cxnSp>
      <p:cxnSp>
        <p:nvCxnSpPr>
          <p:cNvPr id="326" name="Straight Arrow Connector 325"/>
          <p:cNvCxnSpPr/>
          <p:nvPr/>
        </p:nvCxnSpPr>
        <p:spPr>
          <a:xfrm flipH="1" flipV="1">
            <a:off x="2464609" y="4372809"/>
            <a:ext cx="1" cy="463647"/>
          </a:xfrm>
          <a:prstGeom prst="straightConnector1">
            <a:avLst/>
          </a:prstGeom>
          <a:ln w="63500">
            <a:gradFill flip="none" rotWithShape="1">
              <a:gsLst>
                <a:gs pos="0">
                  <a:schemeClr val="accent2"/>
                </a:gs>
                <a:gs pos="100000">
                  <a:schemeClr val="bg2">
                    <a:lumMod val="90000"/>
                  </a:schemeClr>
                </a:gs>
              </a:gsLst>
              <a:lin ang="16200000" scaled="1"/>
              <a:tileRect/>
            </a:gradFill>
            <a:tailEnd type="triangle" w="med" len="med"/>
          </a:ln>
        </p:spPr>
        <p:style>
          <a:lnRef idx="1">
            <a:schemeClr val="accent1"/>
          </a:lnRef>
          <a:fillRef idx="0">
            <a:schemeClr val="accent1"/>
          </a:fillRef>
          <a:effectRef idx="0">
            <a:schemeClr val="accent1"/>
          </a:effectRef>
          <a:fontRef idx="minor">
            <a:schemeClr val="tx1"/>
          </a:fontRef>
        </p:style>
      </p:cxnSp>
      <p:cxnSp>
        <p:nvCxnSpPr>
          <p:cNvPr id="327" name="Straight Arrow Connector 326"/>
          <p:cNvCxnSpPr/>
          <p:nvPr/>
        </p:nvCxnSpPr>
        <p:spPr>
          <a:xfrm flipH="1" flipV="1">
            <a:off x="3871126" y="4372809"/>
            <a:ext cx="1" cy="463647"/>
          </a:xfrm>
          <a:prstGeom prst="straightConnector1">
            <a:avLst/>
          </a:prstGeom>
          <a:ln w="63500">
            <a:gradFill flip="none" rotWithShape="1">
              <a:gsLst>
                <a:gs pos="0">
                  <a:schemeClr val="accent2"/>
                </a:gs>
                <a:gs pos="100000">
                  <a:schemeClr val="bg2">
                    <a:lumMod val="90000"/>
                  </a:schemeClr>
                </a:gs>
              </a:gsLst>
              <a:lin ang="16200000" scaled="1"/>
              <a:tileRect/>
            </a:gradFill>
            <a:tailEnd type="triangle" w="med" len="med"/>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p:nvPr/>
        </p:nvCxnSpPr>
        <p:spPr>
          <a:xfrm flipH="1" flipV="1">
            <a:off x="4574385" y="4372809"/>
            <a:ext cx="1" cy="463647"/>
          </a:xfrm>
          <a:prstGeom prst="straightConnector1">
            <a:avLst/>
          </a:prstGeom>
          <a:ln w="63500">
            <a:gradFill flip="none" rotWithShape="1">
              <a:gsLst>
                <a:gs pos="0">
                  <a:schemeClr val="accent2"/>
                </a:gs>
                <a:gs pos="100000">
                  <a:schemeClr val="bg2">
                    <a:lumMod val="90000"/>
                  </a:schemeClr>
                </a:gs>
              </a:gsLst>
              <a:lin ang="16200000" scaled="1"/>
              <a:tileRect/>
            </a:gradFill>
            <a:tailEnd type="triangle" w="med" len="med"/>
          </a:ln>
        </p:spPr>
        <p:style>
          <a:lnRef idx="1">
            <a:schemeClr val="accent1"/>
          </a:lnRef>
          <a:fillRef idx="0">
            <a:schemeClr val="accent1"/>
          </a:fillRef>
          <a:effectRef idx="0">
            <a:schemeClr val="accent1"/>
          </a:effectRef>
          <a:fontRef idx="minor">
            <a:schemeClr val="tx1"/>
          </a:fontRef>
        </p:style>
      </p:cxnSp>
      <p:cxnSp>
        <p:nvCxnSpPr>
          <p:cNvPr id="329" name="Straight Arrow Connector 328"/>
          <p:cNvCxnSpPr/>
          <p:nvPr/>
        </p:nvCxnSpPr>
        <p:spPr>
          <a:xfrm flipH="1" flipV="1">
            <a:off x="5277643" y="4372809"/>
            <a:ext cx="1" cy="463647"/>
          </a:xfrm>
          <a:prstGeom prst="straightConnector1">
            <a:avLst/>
          </a:prstGeom>
          <a:ln w="63500">
            <a:gradFill flip="none" rotWithShape="1">
              <a:gsLst>
                <a:gs pos="0">
                  <a:schemeClr val="accent2"/>
                </a:gs>
                <a:gs pos="100000">
                  <a:schemeClr val="bg2">
                    <a:lumMod val="90000"/>
                  </a:schemeClr>
                </a:gs>
              </a:gsLst>
              <a:lin ang="16200000" scaled="1"/>
              <a:tileRect/>
            </a:gra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0" name="Straight Arrow Connector 329"/>
          <p:cNvCxnSpPr/>
          <p:nvPr/>
        </p:nvCxnSpPr>
        <p:spPr>
          <a:xfrm flipH="1" flipV="1">
            <a:off x="5980902" y="4372809"/>
            <a:ext cx="1" cy="463647"/>
          </a:xfrm>
          <a:prstGeom prst="straightConnector1">
            <a:avLst/>
          </a:prstGeom>
          <a:ln w="63500">
            <a:gradFill flip="none" rotWithShape="1">
              <a:gsLst>
                <a:gs pos="0">
                  <a:schemeClr val="accent2"/>
                </a:gs>
                <a:gs pos="100000">
                  <a:schemeClr val="bg2">
                    <a:lumMod val="90000"/>
                  </a:schemeClr>
                </a:gs>
              </a:gsLst>
              <a:lin ang="16200000" scaled="1"/>
              <a:tileRect/>
            </a:gra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1" name="Straight Arrow Connector 330"/>
          <p:cNvCxnSpPr/>
          <p:nvPr/>
        </p:nvCxnSpPr>
        <p:spPr>
          <a:xfrm flipH="1" flipV="1">
            <a:off x="6684160" y="4372809"/>
            <a:ext cx="1" cy="463647"/>
          </a:xfrm>
          <a:prstGeom prst="straightConnector1">
            <a:avLst/>
          </a:prstGeom>
          <a:ln w="63500">
            <a:gradFill flip="none" rotWithShape="1">
              <a:gsLst>
                <a:gs pos="0">
                  <a:schemeClr val="accent2"/>
                </a:gs>
                <a:gs pos="100000">
                  <a:schemeClr val="bg2">
                    <a:lumMod val="90000"/>
                  </a:schemeClr>
                </a:gs>
              </a:gsLst>
              <a:lin ang="16200000" scaled="1"/>
              <a:tileRect/>
            </a:gra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2" name="Straight Arrow Connector 331"/>
          <p:cNvCxnSpPr/>
          <p:nvPr/>
        </p:nvCxnSpPr>
        <p:spPr>
          <a:xfrm flipH="1" flipV="1">
            <a:off x="7387419" y="4372809"/>
            <a:ext cx="1" cy="463647"/>
          </a:xfrm>
          <a:prstGeom prst="straightConnector1">
            <a:avLst/>
          </a:prstGeom>
          <a:ln w="63500">
            <a:gradFill flip="none" rotWithShape="1">
              <a:gsLst>
                <a:gs pos="0">
                  <a:schemeClr val="accent2"/>
                </a:gs>
                <a:gs pos="100000">
                  <a:schemeClr val="bg2">
                    <a:lumMod val="90000"/>
                  </a:schemeClr>
                </a:gs>
              </a:gsLst>
              <a:lin ang="16200000" scaled="1"/>
              <a:tileRect/>
            </a:gradFill>
            <a:tailEnd type="triangle" w="med" len="med"/>
          </a:ln>
        </p:spPr>
        <p:style>
          <a:lnRef idx="1">
            <a:schemeClr val="accent1"/>
          </a:lnRef>
          <a:fillRef idx="0">
            <a:schemeClr val="accent1"/>
          </a:fillRef>
          <a:effectRef idx="0">
            <a:schemeClr val="accent1"/>
          </a:effectRef>
          <a:fontRef idx="minor">
            <a:schemeClr val="tx1"/>
          </a:fontRef>
        </p:style>
      </p:cxnSp>
      <p:sp>
        <p:nvSpPr>
          <p:cNvPr id="333" name="TextBox 332"/>
          <p:cNvSpPr txBox="1"/>
          <p:nvPr/>
        </p:nvSpPr>
        <p:spPr>
          <a:xfrm>
            <a:off x="1386000" y="3286430"/>
            <a:ext cx="1039361" cy="276950"/>
          </a:xfrm>
          <a:prstGeom prst="rect">
            <a:avLst/>
          </a:prstGeom>
          <a:noFill/>
        </p:spPr>
        <p:txBody>
          <a:bodyPr wrap="none" lIns="68535" tIns="34266" rIns="68535" bIns="34266" rtlCol="0">
            <a:spAutoFit/>
          </a:bodyPr>
          <a:lstStyle/>
          <a:p>
            <a:pPr defTabSz="685337" fontAlgn="base">
              <a:spcBef>
                <a:spcPct val="50000"/>
              </a:spcBef>
              <a:spcAft>
                <a:spcPct val="0"/>
              </a:spcAft>
              <a:buClr>
                <a:srgbClr val="F0AB00"/>
              </a:buClr>
              <a:buSzPct val="80000"/>
            </a:pPr>
            <a:r>
              <a:rPr lang="de-DE" sz="1350" b="1" dirty="0">
                <a:solidFill>
                  <a:srgbClr val="000000"/>
                </a:solidFill>
                <a:cs typeface="Arial"/>
              </a:rPr>
              <a:t>SAP HANA</a:t>
            </a:r>
          </a:p>
        </p:txBody>
      </p:sp>
      <p:sp>
        <p:nvSpPr>
          <p:cNvPr id="334" name="Folded Corner 333"/>
          <p:cNvSpPr/>
          <p:nvPr/>
        </p:nvSpPr>
        <p:spPr bwMode="gray">
          <a:xfrm>
            <a:off x="2409991" y="3740468"/>
            <a:ext cx="730156" cy="445770"/>
          </a:xfrm>
          <a:prstGeom prst="foldedCorner">
            <a:avLst/>
          </a:prstGeom>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wrap="square" lIns="68535" tIns="34266" rIns="68535" bIns="34266" rtlCol="0" anchor="ctr" anchorCtr="1">
            <a:noAutofit/>
          </a:bodyPr>
          <a:lstStyle/>
          <a:p>
            <a:pPr algn="ctr" defTabSz="685337"/>
            <a:endParaRPr lang="en-US" sz="900" dirty="0">
              <a:solidFill>
                <a:srgbClr val="FFFFFF"/>
              </a:solidFill>
              <a:cs typeface="Arial"/>
            </a:endParaRPr>
          </a:p>
        </p:txBody>
      </p:sp>
      <p:sp>
        <p:nvSpPr>
          <p:cNvPr id="335" name="Folded Corner 334"/>
          <p:cNvSpPr/>
          <p:nvPr/>
        </p:nvSpPr>
        <p:spPr bwMode="gray">
          <a:xfrm>
            <a:off x="3331098" y="3740468"/>
            <a:ext cx="730156" cy="445770"/>
          </a:xfrm>
          <a:prstGeom prst="foldedCorner">
            <a:avLst/>
          </a:prstGeom>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wrap="square" lIns="68535" tIns="34266" rIns="68535" bIns="34266" rtlCol="0" anchor="ctr" anchorCtr="1">
            <a:noAutofit/>
          </a:bodyPr>
          <a:lstStyle/>
          <a:p>
            <a:pPr algn="ctr" defTabSz="685337"/>
            <a:endParaRPr lang="en-US" sz="900" dirty="0">
              <a:solidFill>
                <a:srgbClr val="FFFFFF"/>
              </a:solidFill>
              <a:cs typeface="Arial"/>
            </a:endParaRPr>
          </a:p>
        </p:txBody>
      </p:sp>
      <p:sp>
        <p:nvSpPr>
          <p:cNvPr id="336" name="Folded Corner 335"/>
          <p:cNvSpPr/>
          <p:nvPr/>
        </p:nvSpPr>
        <p:spPr bwMode="gray">
          <a:xfrm>
            <a:off x="4276760" y="3740468"/>
            <a:ext cx="730156" cy="445770"/>
          </a:xfrm>
          <a:prstGeom prst="foldedCorner">
            <a:avLst/>
          </a:prstGeom>
          <a:ln/>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wrap="square" lIns="68535" tIns="34266" rIns="68535" bIns="34266" rtlCol="0" anchor="ctr" anchorCtr="1">
            <a:noAutofit/>
          </a:bodyPr>
          <a:lstStyle/>
          <a:p>
            <a:pPr algn="ctr" defTabSz="685337"/>
            <a:endParaRPr lang="en-US" sz="900" dirty="0">
              <a:solidFill>
                <a:srgbClr val="FFFFFF"/>
              </a:solidFill>
              <a:cs typeface="Arial"/>
            </a:endParaRPr>
          </a:p>
        </p:txBody>
      </p:sp>
      <p:sp>
        <p:nvSpPr>
          <p:cNvPr id="337" name="Folded Corner 336"/>
          <p:cNvSpPr/>
          <p:nvPr/>
        </p:nvSpPr>
        <p:spPr bwMode="gray">
          <a:xfrm>
            <a:off x="5218563" y="3740468"/>
            <a:ext cx="730156" cy="445770"/>
          </a:xfrm>
          <a:prstGeom prst="foldedCorner">
            <a:avLst/>
          </a:prstGeom>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wrap="square" lIns="68535" tIns="34266" rIns="68535" bIns="34266" rtlCol="0" anchor="ctr" anchorCtr="1">
            <a:noAutofit/>
          </a:bodyPr>
          <a:lstStyle/>
          <a:p>
            <a:pPr algn="ctr" defTabSz="685337"/>
            <a:endParaRPr lang="en-US" sz="900" dirty="0">
              <a:solidFill>
                <a:srgbClr val="FFFFFF"/>
              </a:solidFill>
              <a:cs typeface="Arial"/>
            </a:endParaRPr>
          </a:p>
        </p:txBody>
      </p:sp>
      <p:sp>
        <p:nvSpPr>
          <p:cNvPr id="338" name="Folded Corner 337"/>
          <p:cNvSpPr/>
          <p:nvPr/>
        </p:nvSpPr>
        <p:spPr bwMode="gray">
          <a:xfrm>
            <a:off x="6186187" y="3740468"/>
            <a:ext cx="730156" cy="445770"/>
          </a:xfrm>
          <a:prstGeom prst="foldedCorner">
            <a:avLst/>
          </a:prstGeom>
          <a:ln/>
          <a:effectLst>
            <a:outerShdw blurRad="50800" dist="38100" dir="2700000" algn="tl" rotWithShape="0">
              <a:prstClr val="black">
                <a:alpha val="40000"/>
              </a:prstClr>
            </a:outerShdw>
          </a:effectLst>
        </p:spPr>
        <p:style>
          <a:lnRef idx="0">
            <a:schemeClr val="dk1"/>
          </a:lnRef>
          <a:fillRef idx="3">
            <a:schemeClr val="dk1"/>
          </a:fillRef>
          <a:effectRef idx="3">
            <a:schemeClr val="dk1"/>
          </a:effectRef>
          <a:fontRef idx="minor">
            <a:schemeClr val="lt1"/>
          </a:fontRef>
        </p:style>
        <p:txBody>
          <a:bodyPr wrap="square" lIns="68535" tIns="34266" rIns="68535" bIns="34266" rtlCol="0" anchor="ctr" anchorCtr="1">
            <a:noAutofit/>
          </a:bodyPr>
          <a:lstStyle/>
          <a:p>
            <a:pPr algn="ctr" defTabSz="685337"/>
            <a:endParaRPr lang="en-US" sz="900" dirty="0">
              <a:solidFill>
                <a:srgbClr val="FFFFFF"/>
              </a:solidFill>
              <a:cs typeface="Arial"/>
            </a:endParaRPr>
          </a:p>
        </p:txBody>
      </p:sp>
      <p:sp>
        <p:nvSpPr>
          <p:cNvPr id="339" name="Rectangle 338"/>
          <p:cNvSpPr/>
          <p:nvPr/>
        </p:nvSpPr>
        <p:spPr bwMode="gray">
          <a:xfrm>
            <a:off x="1545382" y="3745159"/>
            <a:ext cx="714655" cy="507683"/>
          </a:xfrm>
          <a:prstGeom prst="rect">
            <a:avLst/>
          </a:prstGeom>
          <a:noFill/>
          <a:ln w="6350" algn="ctr">
            <a:noFill/>
            <a:miter lim="800000"/>
            <a:headEnd/>
            <a:tailEnd/>
          </a:ln>
        </p:spPr>
        <p:txBody>
          <a:bodyPr lIns="67454" tIns="53963" rIns="67454" bIns="53963" anchor="ctr"/>
          <a:lstStyle/>
          <a:p>
            <a:pPr algn="ctr" defTabSz="685337">
              <a:spcBef>
                <a:spcPts val="150"/>
              </a:spcBef>
              <a:buClr>
                <a:srgbClr val="F0AB00"/>
              </a:buClr>
              <a:buSzPct val="80000"/>
            </a:pPr>
            <a:r>
              <a:rPr lang="en-US" sz="825" b="1" dirty="0">
                <a:solidFill>
                  <a:srgbClr val="000000"/>
                </a:solidFill>
                <a:cs typeface="Arial Unicode MS" pitchFamily="4" charset="0"/>
              </a:rPr>
              <a:t>SAP</a:t>
            </a:r>
            <a:br>
              <a:rPr lang="en-US" sz="825" b="1" dirty="0">
                <a:solidFill>
                  <a:srgbClr val="000000"/>
                </a:solidFill>
                <a:cs typeface="Arial Unicode MS" pitchFamily="4" charset="0"/>
              </a:rPr>
            </a:br>
            <a:r>
              <a:rPr lang="en-US" sz="825" b="1" dirty="0">
                <a:solidFill>
                  <a:srgbClr val="000000"/>
                </a:solidFill>
                <a:cs typeface="Arial Unicode MS" pitchFamily="4" charset="0"/>
              </a:rPr>
              <a:t>HANA Live</a:t>
            </a:r>
          </a:p>
        </p:txBody>
      </p:sp>
      <p:pic>
        <p:nvPicPr>
          <p:cNvPr id="587" name="Picture 2" descr="\\psf\Home\Graphic Tank\People v3-45.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413213" y="2119086"/>
            <a:ext cx="295475" cy="594333"/>
          </a:xfrm>
          <a:prstGeom prst="rect">
            <a:avLst/>
          </a:prstGeom>
          <a:noFill/>
          <a:effectLst>
            <a:outerShdw blurRad="25400" dist="12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88" name="Picture 3" descr="\\psf\Home\Graphic Tank\People v3-46.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4479585" y="2086919"/>
            <a:ext cx="332975" cy="626498"/>
          </a:xfrm>
          <a:prstGeom prst="rect">
            <a:avLst/>
          </a:prstGeom>
          <a:noFill/>
          <a:effectLst>
            <a:outerShdw blurRad="25400" dist="12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89" name="Picture 4" descr="\\psf\Home\Graphic Tank\People v3-47.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463434" y="2078811"/>
            <a:ext cx="461877" cy="634605"/>
          </a:xfrm>
          <a:prstGeom prst="rect">
            <a:avLst/>
          </a:prstGeom>
          <a:noFill/>
          <a:effectLst>
            <a:outerShdw blurRad="25400" dist="12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90" name="Picture 5" descr="\\psf\Home\Graphic Tank\People v3-59.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2446695" y="2064050"/>
            <a:ext cx="559004" cy="649370"/>
          </a:xfrm>
          <a:prstGeom prst="rect">
            <a:avLst/>
          </a:prstGeom>
          <a:noFill/>
          <a:effectLst>
            <a:outerShdw blurRad="25400" dist="12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91" name="TextBox 590"/>
          <p:cNvSpPr txBox="1"/>
          <p:nvPr/>
        </p:nvSpPr>
        <p:spPr>
          <a:xfrm>
            <a:off x="2302197" y="2720318"/>
            <a:ext cx="961668" cy="323097"/>
          </a:xfrm>
          <a:prstGeom prst="rect">
            <a:avLst/>
          </a:prstGeom>
          <a:noFill/>
        </p:spPr>
        <p:txBody>
          <a:bodyPr wrap="square" lIns="68511" tIns="34256" rIns="68511" bIns="34256">
            <a:spAutoFit/>
          </a:bodyPr>
          <a:lstStyle/>
          <a:p>
            <a:pPr algn="ctr" defTabSz="685121">
              <a:spcBef>
                <a:spcPct val="50000"/>
              </a:spcBef>
              <a:buClr>
                <a:srgbClr val="F0AB00"/>
              </a:buClr>
              <a:buSzPct val="80000"/>
              <a:defRPr/>
            </a:pPr>
            <a:r>
              <a:rPr lang="en-US" sz="825" kern="0" dirty="0">
                <a:solidFill>
                  <a:srgbClr val="000000"/>
                </a:solidFill>
                <a:ea typeface="Arial Unicode MS" pitchFamily="34" charset="-128"/>
                <a:cs typeface="Arial Unicode MS" pitchFamily="34" charset="-128"/>
              </a:rPr>
              <a:t>Customer Service</a:t>
            </a:r>
          </a:p>
        </p:txBody>
      </p:sp>
      <p:sp>
        <p:nvSpPr>
          <p:cNvPr id="592" name="TextBox 591"/>
          <p:cNvSpPr txBox="1"/>
          <p:nvPr/>
        </p:nvSpPr>
        <p:spPr>
          <a:xfrm>
            <a:off x="3155244" y="2720318"/>
            <a:ext cx="1034001" cy="323097"/>
          </a:xfrm>
          <a:prstGeom prst="rect">
            <a:avLst/>
          </a:prstGeom>
          <a:noFill/>
        </p:spPr>
        <p:txBody>
          <a:bodyPr wrap="square" lIns="68511" tIns="34256" rIns="68511" bIns="34256">
            <a:spAutoFit/>
          </a:bodyPr>
          <a:lstStyle/>
          <a:p>
            <a:pPr algn="ctr" defTabSz="685121">
              <a:spcBef>
                <a:spcPct val="50000"/>
              </a:spcBef>
              <a:buClr>
                <a:srgbClr val="F0AB00"/>
              </a:buClr>
              <a:buSzPct val="80000"/>
              <a:defRPr/>
            </a:pPr>
            <a:r>
              <a:rPr lang="en-US" sz="825" kern="0" dirty="0">
                <a:solidFill>
                  <a:srgbClr val="000000"/>
                </a:solidFill>
                <a:ea typeface="Arial Unicode MS" pitchFamily="34" charset="-128"/>
                <a:cs typeface="Arial Unicode MS" pitchFamily="34" charset="-128"/>
              </a:rPr>
              <a:t>Risk Management Team</a:t>
            </a:r>
          </a:p>
        </p:txBody>
      </p:sp>
      <p:sp>
        <p:nvSpPr>
          <p:cNvPr id="593" name="TextBox 592"/>
          <p:cNvSpPr txBox="1"/>
          <p:nvPr/>
        </p:nvSpPr>
        <p:spPr>
          <a:xfrm>
            <a:off x="4189208" y="2720317"/>
            <a:ext cx="961668" cy="323097"/>
          </a:xfrm>
          <a:prstGeom prst="rect">
            <a:avLst/>
          </a:prstGeom>
          <a:noFill/>
        </p:spPr>
        <p:txBody>
          <a:bodyPr wrap="square" lIns="68511" tIns="34256" rIns="68511" bIns="34256">
            <a:spAutoFit/>
          </a:bodyPr>
          <a:lstStyle/>
          <a:p>
            <a:pPr algn="ctr" defTabSz="685121">
              <a:spcBef>
                <a:spcPct val="50000"/>
              </a:spcBef>
              <a:buClr>
                <a:srgbClr val="F0AB00"/>
              </a:buClr>
              <a:buSzPct val="80000"/>
              <a:defRPr/>
            </a:pPr>
            <a:r>
              <a:rPr lang="en-US" sz="825" kern="0" dirty="0">
                <a:solidFill>
                  <a:srgbClr val="000000"/>
                </a:solidFill>
                <a:ea typeface="Arial Unicode MS" pitchFamily="34" charset="-128"/>
                <a:cs typeface="Arial Unicode MS" pitchFamily="34" charset="-128"/>
              </a:rPr>
              <a:t>Finance and Operations</a:t>
            </a:r>
          </a:p>
        </p:txBody>
      </p:sp>
      <p:sp>
        <p:nvSpPr>
          <p:cNvPr id="594" name="TextBox 593"/>
          <p:cNvSpPr txBox="1"/>
          <p:nvPr/>
        </p:nvSpPr>
        <p:spPr>
          <a:xfrm>
            <a:off x="5082260" y="2720318"/>
            <a:ext cx="961668" cy="323097"/>
          </a:xfrm>
          <a:prstGeom prst="rect">
            <a:avLst/>
          </a:prstGeom>
          <a:noFill/>
        </p:spPr>
        <p:txBody>
          <a:bodyPr wrap="square" lIns="68511" tIns="34256" rIns="68511" bIns="34256">
            <a:spAutoFit/>
          </a:bodyPr>
          <a:lstStyle/>
          <a:p>
            <a:pPr algn="ctr" defTabSz="685121">
              <a:spcBef>
                <a:spcPct val="50000"/>
              </a:spcBef>
              <a:buClr>
                <a:srgbClr val="F0AB00"/>
              </a:buClr>
              <a:buSzPct val="80000"/>
              <a:defRPr/>
            </a:pPr>
            <a:r>
              <a:rPr lang="en-US" sz="825" kern="0" dirty="0">
                <a:solidFill>
                  <a:srgbClr val="000000"/>
                </a:solidFill>
                <a:ea typeface="Arial Unicode MS" pitchFamily="34" charset="-128"/>
                <a:cs typeface="Arial Unicode MS" pitchFamily="34" charset="-128"/>
              </a:rPr>
              <a:t>Account Administration</a:t>
            </a:r>
          </a:p>
        </p:txBody>
      </p:sp>
      <p:sp>
        <p:nvSpPr>
          <p:cNvPr id="595" name="TextBox 594"/>
          <p:cNvSpPr txBox="1"/>
          <p:nvPr/>
        </p:nvSpPr>
        <p:spPr>
          <a:xfrm>
            <a:off x="6061035" y="2720318"/>
            <a:ext cx="961668" cy="323097"/>
          </a:xfrm>
          <a:prstGeom prst="rect">
            <a:avLst/>
          </a:prstGeom>
          <a:noFill/>
        </p:spPr>
        <p:txBody>
          <a:bodyPr wrap="square" lIns="68511" tIns="34256" rIns="68511" bIns="34256">
            <a:spAutoFit/>
          </a:bodyPr>
          <a:lstStyle/>
          <a:p>
            <a:pPr algn="ctr" defTabSz="685121">
              <a:spcBef>
                <a:spcPct val="50000"/>
              </a:spcBef>
              <a:buClr>
                <a:srgbClr val="F0AB00"/>
              </a:buClr>
              <a:buSzPct val="80000"/>
              <a:defRPr/>
            </a:pPr>
            <a:r>
              <a:rPr lang="en-US" sz="825" kern="0" dirty="0">
                <a:solidFill>
                  <a:srgbClr val="000000"/>
                </a:solidFill>
                <a:ea typeface="Arial Unicode MS" pitchFamily="34" charset="-128"/>
                <a:cs typeface="Arial Unicode MS" pitchFamily="34" charset="-128"/>
              </a:rPr>
              <a:t>Executive Management</a:t>
            </a:r>
          </a:p>
        </p:txBody>
      </p:sp>
      <p:pic>
        <p:nvPicPr>
          <p:cNvPr id="596" name="Picture 3" descr="\\psf\Home\Graphic Tank\People v3-76.png"/>
          <p:cNvPicPr>
            <a:picLocks noChangeAspect="1" noChangeArrowheads="1"/>
          </p:cNvPicPr>
          <p:nvPr/>
        </p:nvPicPr>
        <p:blipFill rotWithShape="1">
          <a:blip r:embed="rId7" cstate="print">
            <a:biLevel thresh="75000"/>
            <a:extLst>
              <a:ext uri="{28A0092B-C50C-407E-A947-70E740481C1C}">
                <a14:useLocalDpi xmlns:a14="http://schemas.microsoft.com/office/drawing/2010/main" val="0"/>
              </a:ext>
            </a:extLst>
          </a:blip>
          <a:srcRect r="-15727"/>
          <a:stretch/>
        </p:blipFill>
        <p:spPr bwMode="auto">
          <a:xfrm>
            <a:off x="6363405" y="2104211"/>
            <a:ext cx="389039" cy="609209"/>
          </a:xfrm>
          <a:prstGeom prst="rect">
            <a:avLst/>
          </a:prstGeom>
          <a:noFill/>
          <a:effectLst>
            <a:outerShdw blurRad="25400" dist="12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97" name="TextBox 596"/>
          <p:cNvSpPr txBox="1"/>
          <p:nvPr/>
        </p:nvSpPr>
        <p:spPr>
          <a:xfrm>
            <a:off x="1499210" y="5197336"/>
            <a:ext cx="510957" cy="126958"/>
          </a:xfrm>
          <a:prstGeom prst="rect">
            <a:avLst/>
          </a:prstGeom>
          <a:noFill/>
        </p:spPr>
        <p:txBody>
          <a:bodyPr wrap="square" lIns="0" tIns="0" rIns="0" bIns="0">
            <a:spAutoFit/>
          </a:bodyPr>
          <a:lstStyle/>
          <a:p>
            <a:pPr algn="ctr" defTabSz="685121">
              <a:spcBef>
                <a:spcPct val="50000"/>
              </a:spcBef>
              <a:buClr>
                <a:srgbClr val="F0AB00"/>
              </a:buClr>
              <a:buSzPct val="80000"/>
              <a:defRPr/>
            </a:pPr>
            <a:r>
              <a:rPr lang="en-US" sz="825" kern="0" dirty="0">
                <a:solidFill>
                  <a:srgbClr val="000000"/>
                </a:solidFill>
                <a:ea typeface="Arial Unicode MS" pitchFamily="34" charset="-128"/>
                <a:cs typeface="Arial Unicode MS" pitchFamily="34" charset="-128"/>
              </a:rPr>
              <a:t>Customers</a:t>
            </a:r>
          </a:p>
        </p:txBody>
      </p:sp>
      <p:sp>
        <p:nvSpPr>
          <p:cNvPr id="598" name="TextBox 597"/>
          <p:cNvSpPr txBox="1"/>
          <p:nvPr/>
        </p:nvSpPr>
        <p:spPr>
          <a:xfrm>
            <a:off x="2957392" y="5197336"/>
            <a:ext cx="395540" cy="126958"/>
          </a:xfrm>
          <a:prstGeom prst="rect">
            <a:avLst/>
          </a:prstGeom>
          <a:noFill/>
        </p:spPr>
        <p:txBody>
          <a:bodyPr wrap="square" lIns="0" tIns="0" rIns="0" bIns="0">
            <a:spAutoFit/>
          </a:bodyPr>
          <a:lstStyle/>
          <a:p>
            <a:pPr algn="ctr" defTabSz="685121">
              <a:spcBef>
                <a:spcPct val="50000"/>
              </a:spcBef>
              <a:buClr>
                <a:srgbClr val="F0AB00"/>
              </a:buClr>
              <a:buSzPct val="80000"/>
              <a:defRPr/>
            </a:pPr>
            <a:r>
              <a:rPr lang="en-US" sz="825" kern="0" dirty="0">
                <a:solidFill>
                  <a:srgbClr val="000000"/>
                </a:solidFill>
                <a:ea typeface="Arial Unicode MS" pitchFamily="34" charset="-128"/>
                <a:cs typeface="Arial Unicode MS" pitchFamily="34" charset="-128"/>
              </a:rPr>
              <a:t>Channel</a:t>
            </a:r>
          </a:p>
        </p:txBody>
      </p:sp>
      <p:sp>
        <p:nvSpPr>
          <p:cNvPr id="599" name="TextBox 598"/>
          <p:cNvSpPr txBox="1"/>
          <p:nvPr/>
        </p:nvSpPr>
        <p:spPr>
          <a:xfrm>
            <a:off x="4349911" y="5197336"/>
            <a:ext cx="442429" cy="126958"/>
          </a:xfrm>
          <a:prstGeom prst="rect">
            <a:avLst/>
          </a:prstGeom>
          <a:noFill/>
        </p:spPr>
        <p:txBody>
          <a:bodyPr wrap="square" lIns="0" tIns="0" rIns="0" bIns="0">
            <a:spAutoFit/>
          </a:bodyPr>
          <a:lstStyle/>
          <a:p>
            <a:pPr algn="ctr" defTabSz="685121">
              <a:spcBef>
                <a:spcPct val="50000"/>
              </a:spcBef>
              <a:buClr>
                <a:srgbClr val="F0AB00"/>
              </a:buClr>
              <a:buSzPct val="80000"/>
              <a:defRPr/>
            </a:pPr>
            <a:r>
              <a:rPr lang="en-US" sz="825" kern="0" dirty="0">
                <a:solidFill>
                  <a:srgbClr val="000000"/>
                </a:solidFill>
                <a:ea typeface="Arial Unicode MS" pitchFamily="34" charset="-128"/>
                <a:cs typeface="Arial Unicode MS" pitchFamily="34" charset="-128"/>
              </a:rPr>
              <a:t>Suppliers</a:t>
            </a:r>
          </a:p>
        </p:txBody>
      </p:sp>
      <p:sp>
        <p:nvSpPr>
          <p:cNvPr id="600" name="TextBox 599"/>
          <p:cNvSpPr txBox="1"/>
          <p:nvPr/>
        </p:nvSpPr>
        <p:spPr>
          <a:xfrm>
            <a:off x="5683426" y="5197336"/>
            <a:ext cx="569867" cy="126958"/>
          </a:xfrm>
          <a:prstGeom prst="rect">
            <a:avLst/>
          </a:prstGeom>
          <a:noFill/>
        </p:spPr>
        <p:txBody>
          <a:bodyPr wrap="square" lIns="0" tIns="0" rIns="0" bIns="0">
            <a:spAutoFit/>
          </a:bodyPr>
          <a:lstStyle/>
          <a:p>
            <a:pPr algn="ctr" defTabSz="685121">
              <a:spcBef>
                <a:spcPct val="50000"/>
              </a:spcBef>
              <a:buClr>
                <a:srgbClr val="F0AB00"/>
              </a:buClr>
              <a:buSzPct val="80000"/>
              <a:defRPr/>
            </a:pPr>
            <a:r>
              <a:rPr lang="en-US" sz="825" kern="0" dirty="0">
                <a:solidFill>
                  <a:srgbClr val="000000"/>
                </a:solidFill>
                <a:ea typeface="Arial Unicode MS" pitchFamily="34" charset="-128"/>
                <a:cs typeface="Arial Unicode MS" pitchFamily="34" charset="-128"/>
              </a:rPr>
              <a:t>Accounting</a:t>
            </a:r>
          </a:p>
        </p:txBody>
      </p:sp>
      <p:sp>
        <p:nvSpPr>
          <p:cNvPr id="601" name="TextBox 600"/>
          <p:cNvSpPr txBox="1"/>
          <p:nvPr/>
        </p:nvSpPr>
        <p:spPr>
          <a:xfrm>
            <a:off x="7096019" y="5197336"/>
            <a:ext cx="562104" cy="126958"/>
          </a:xfrm>
          <a:prstGeom prst="rect">
            <a:avLst/>
          </a:prstGeom>
          <a:noFill/>
        </p:spPr>
        <p:txBody>
          <a:bodyPr wrap="square" lIns="0" tIns="0" rIns="0" bIns="0">
            <a:spAutoFit/>
          </a:bodyPr>
          <a:lstStyle/>
          <a:p>
            <a:pPr algn="ctr" defTabSz="685121">
              <a:spcBef>
                <a:spcPct val="50000"/>
              </a:spcBef>
              <a:buClr>
                <a:srgbClr val="F0AB00"/>
              </a:buClr>
              <a:buSzPct val="80000"/>
              <a:defRPr/>
            </a:pPr>
            <a:r>
              <a:rPr lang="en-US" sz="825" kern="0" dirty="0">
                <a:solidFill>
                  <a:srgbClr val="000000"/>
                </a:solidFill>
                <a:ea typeface="Arial Unicode MS" pitchFamily="34" charset="-128"/>
                <a:cs typeface="Arial Unicode MS" pitchFamily="34" charset="-128"/>
              </a:rPr>
              <a:t>Forecasting</a:t>
            </a:r>
          </a:p>
        </p:txBody>
      </p:sp>
      <p:sp>
        <p:nvSpPr>
          <p:cNvPr id="602" name="TextBox 601"/>
          <p:cNvSpPr txBox="1"/>
          <p:nvPr/>
        </p:nvSpPr>
        <p:spPr>
          <a:xfrm>
            <a:off x="2243467" y="5197336"/>
            <a:ext cx="434013" cy="126958"/>
          </a:xfrm>
          <a:prstGeom prst="rect">
            <a:avLst/>
          </a:prstGeom>
          <a:noFill/>
        </p:spPr>
        <p:txBody>
          <a:bodyPr wrap="square" lIns="0" tIns="0" rIns="0" bIns="0">
            <a:spAutoFit/>
          </a:bodyPr>
          <a:lstStyle/>
          <a:p>
            <a:pPr algn="ctr" defTabSz="685121">
              <a:spcBef>
                <a:spcPct val="50000"/>
              </a:spcBef>
              <a:buClr>
                <a:srgbClr val="F0AB00"/>
              </a:buClr>
              <a:buSzPct val="80000"/>
              <a:defRPr/>
            </a:pPr>
            <a:r>
              <a:rPr lang="en-US" sz="825" kern="0" dirty="0">
                <a:solidFill>
                  <a:srgbClr val="000000"/>
                </a:solidFill>
                <a:ea typeface="Arial Unicode MS" pitchFamily="34" charset="-128"/>
                <a:cs typeface="Arial Unicode MS" pitchFamily="34" charset="-128"/>
              </a:rPr>
              <a:t>Inventory</a:t>
            </a:r>
          </a:p>
        </p:txBody>
      </p:sp>
      <p:sp>
        <p:nvSpPr>
          <p:cNvPr id="603" name="TextBox 602"/>
          <p:cNvSpPr txBox="1"/>
          <p:nvPr/>
        </p:nvSpPr>
        <p:spPr>
          <a:xfrm>
            <a:off x="3652816" y="5197336"/>
            <a:ext cx="417182" cy="126958"/>
          </a:xfrm>
          <a:prstGeom prst="rect">
            <a:avLst/>
          </a:prstGeom>
          <a:noFill/>
        </p:spPr>
        <p:txBody>
          <a:bodyPr wrap="square" lIns="0" tIns="0" rIns="0" bIns="0">
            <a:spAutoFit/>
          </a:bodyPr>
          <a:lstStyle/>
          <a:p>
            <a:pPr algn="ctr" defTabSz="685121">
              <a:spcBef>
                <a:spcPct val="50000"/>
              </a:spcBef>
              <a:buClr>
                <a:srgbClr val="F0AB00"/>
              </a:buClr>
              <a:buSzPct val="80000"/>
              <a:defRPr/>
            </a:pPr>
            <a:r>
              <a:rPr lang="en-US" sz="825" kern="0" dirty="0">
                <a:solidFill>
                  <a:srgbClr val="000000"/>
                </a:solidFill>
                <a:ea typeface="Arial Unicode MS" pitchFamily="34" charset="-128"/>
                <a:cs typeface="Arial Unicode MS" pitchFamily="34" charset="-128"/>
              </a:rPr>
              <a:t>Products</a:t>
            </a:r>
          </a:p>
        </p:txBody>
      </p:sp>
      <p:sp>
        <p:nvSpPr>
          <p:cNvPr id="604" name="TextBox 603"/>
          <p:cNvSpPr txBox="1"/>
          <p:nvPr/>
        </p:nvSpPr>
        <p:spPr>
          <a:xfrm>
            <a:off x="5112198" y="5197336"/>
            <a:ext cx="324608" cy="126958"/>
          </a:xfrm>
          <a:prstGeom prst="rect">
            <a:avLst/>
          </a:prstGeom>
          <a:noFill/>
        </p:spPr>
        <p:txBody>
          <a:bodyPr wrap="square" lIns="0" tIns="0" rIns="0" bIns="0">
            <a:spAutoFit/>
          </a:bodyPr>
          <a:lstStyle/>
          <a:p>
            <a:pPr algn="ctr" defTabSz="685121">
              <a:spcBef>
                <a:spcPct val="50000"/>
              </a:spcBef>
              <a:buClr>
                <a:srgbClr val="F0AB00"/>
              </a:buClr>
              <a:buSzPct val="80000"/>
              <a:defRPr/>
            </a:pPr>
            <a:r>
              <a:rPr lang="en-US" sz="825" kern="0" dirty="0">
                <a:solidFill>
                  <a:srgbClr val="000000"/>
                </a:solidFill>
                <a:ea typeface="Arial Unicode MS" pitchFamily="34" charset="-128"/>
                <a:cs typeface="Arial Unicode MS" pitchFamily="34" charset="-128"/>
              </a:rPr>
              <a:t>Pricing</a:t>
            </a:r>
          </a:p>
        </p:txBody>
      </p:sp>
      <p:sp>
        <p:nvSpPr>
          <p:cNvPr id="605" name="TextBox 604"/>
          <p:cNvSpPr txBox="1"/>
          <p:nvPr/>
        </p:nvSpPr>
        <p:spPr>
          <a:xfrm>
            <a:off x="6406692" y="5197336"/>
            <a:ext cx="553036" cy="126958"/>
          </a:xfrm>
          <a:prstGeom prst="rect">
            <a:avLst/>
          </a:prstGeom>
          <a:noFill/>
        </p:spPr>
        <p:txBody>
          <a:bodyPr wrap="square" lIns="0" tIns="0" rIns="0" bIns="0">
            <a:spAutoFit/>
          </a:bodyPr>
          <a:lstStyle/>
          <a:p>
            <a:pPr algn="ctr" defTabSz="685121">
              <a:spcBef>
                <a:spcPct val="50000"/>
              </a:spcBef>
              <a:buClr>
                <a:srgbClr val="F0AB00"/>
              </a:buClr>
              <a:buSzPct val="80000"/>
              <a:defRPr/>
            </a:pPr>
            <a:r>
              <a:rPr lang="en-US" sz="825" kern="0" dirty="0">
                <a:solidFill>
                  <a:srgbClr val="000000"/>
                </a:solidFill>
                <a:ea typeface="Arial Unicode MS" pitchFamily="34" charset="-128"/>
                <a:cs typeface="Arial Unicode MS" pitchFamily="34" charset="-128"/>
              </a:rPr>
              <a:t>Planning</a:t>
            </a:r>
          </a:p>
        </p:txBody>
      </p:sp>
      <p:cxnSp>
        <p:nvCxnSpPr>
          <p:cNvPr id="672" name="Straight Arrow Connector 671"/>
          <p:cNvCxnSpPr/>
          <p:nvPr/>
        </p:nvCxnSpPr>
        <p:spPr>
          <a:xfrm flipV="1">
            <a:off x="3683365" y="3063439"/>
            <a:ext cx="0" cy="676781"/>
          </a:xfrm>
          <a:prstGeom prst="straightConnector1">
            <a:avLst/>
          </a:prstGeom>
          <a:ln w="63500">
            <a:gradFill flip="none" rotWithShape="1">
              <a:gsLst>
                <a:gs pos="0">
                  <a:schemeClr val="accent2"/>
                </a:gs>
                <a:gs pos="100000">
                  <a:schemeClr val="bg2">
                    <a:lumMod val="90000"/>
                  </a:schemeClr>
                </a:gs>
              </a:gsLst>
              <a:lin ang="16200000" scaled="1"/>
              <a:tileRect/>
            </a:gradFill>
            <a:tailEnd type="triangle" w="med" len="med"/>
          </a:ln>
        </p:spPr>
        <p:style>
          <a:lnRef idx="1">
            <a:schemeClr val="accent1"/>
          </a:lnRef>
          <a:fillRef idx="0">
            <a:schemeClr val="accent1"/>
          </a:fillRef>
          <a:effectRef idx="0">
            <a:schemeClr val="accent1"/>
          </a:effectRef>
          <a:fontRef idx="minor">
            <a:schemeClr val="tx1"/>
          </a:fontRef>
        </p:style>
      </p:cxnSp>
      <p:cxnSp>
        <p:nvCxnSpPr>
          <p:cNvPr id="673" name="Straight Arrow Connector 672"/>
          <p:cNvCxnSpPr/>
          <p:nvPr/>
        </p:nvCxnSpPr>
        <p:spPr>
          <a:xfrm flipV="1">
            <a:off x="2777842" y="3063439"/>
            <a:ext cx="0" cy="676781"/>
          </a:xfrm>
          <a:prstGeom prst="straightConnector1">
            <a:avLst/>
          </a:prstGeom>
          <a:ln w="63500">
            <a:gradFill flip="none" rotWithShape="1">
              <a:gsLst>
                <a:gs pos="0">
                  <a:schemeClr val="accent2"/>
                </a:gs>
                <a:gs pos="100000">
                  <a:schemeClr val="bg2">
                    <a:lumMod val="90000"/>
                  </a:schemeClr>
                </a:gs>
              </a:gsLst>
              <a:lin ang="16200000" scaled="1"/>
              <a:tileRect/>
            </a:gradFill>
            <a:tailEnd type="triangle" w="med" len="med"/>
          </a:ln>
        </p:spPr>
        <p:style>
          <a:lnRef idx="1">
            <a:schemeClr val="accent1"/>
          </a:lnRef>
          <a:fillRef idx="0">
            <a:schemeClr val="accent1"/>
          </a:fillRef>
          <a:effectRef idx="0">
            <a:schemeClr val="accent1"/>
          </a:effectRef>
          <a:fontRef idx="minor">
            <a:schemeClr val="tx1"/>
          </a:fontRef>
        </p:style>
      </p:cxnSp>
      <p:cxnSp>
        <p:nvCxnSpPr>
          <p:cNvPr id="674" name="Straight Arrow Connector 673"/>
          <p:cNvCxnSpPr/>
          <p:nvPr/>
        </p:nvCxnSpPr>
        <p:spPr>
          <a:xfrm flipV="1">
            <a:off x="4642153" y="3063439"/>
            <a:ext cx="0" cy="676781"/>
          </a:xfrm>
          <a:prstGeom prst="straightConnector1">
            <a:avLst/>
          </a:prstGeom>
          <a:ln w="63500">
            <a:gradFill flip="none" rotWithShape="1">
              <a:gsLst>
                <a:gs pos="0">
                  <a:schemeClr val="accent2"/>
                </a:gs>
                <a:gs pos="100000">
                  <a:schemeClr val="bg2">
                    <a:lumMod val="90000"/>
                  </a:schemeClr>
                </a:gs>
              </a:gsLst>
              <a:lin ang="16200000" scaled="1"/>
              <a:tileRect/>
            </a:gradFill>
            <a:tailEnd type="triangle" w="med" len="med"/>
          </a:ln>
        </p:spPr>
        <p:style>
          <a:lnRef idx="1">
            <a:schemeClr val="accent1"/>
          </a:lnRef>
          <a:fillRef idx="0">
            <a:schemeClr val="accent1"/>
          </a:fillRef>
          <a:effectRef idx="0">
            <a:schemeClr val="accent1"/>
          </a:effectRef>
          <a:fontRef idx="minor">
            <a:schemeClr val="tx1"/>
          </a:fontRef>
        </p:style>
      </p:cxnSp>
      <p:cxnSp>
        <p:nvCxnSpPr>
          <p:cNvPr id="675" name="Straight Arrow Connector 674"/>
          <p:cNvCxnSpPr/>
          <p:nvPr/>
        </p:nvCxnSpPr>
        <p:spPr>
          <a:xfrm flipV="1">
            <a:off x="5574308" y="3063439"/>
            <a:ext cx="0" cy="676781"/>
          </a:xfrm>
          <a:prstGeom prst="straightConnector1">
            <a:avLst/>
          </a:prstGeom>
          <a:ln w="63500">
            <a:gradFill flip="none" rotWithShape="1">
              <a:gsLst>
                <a:gs pos="0">
                  <a:schemeClr val="accent2"/>
                </a:gs>
                <a:gs pos="100000">
                  <a:schemeClr val="bg2">
                    <a:lumMod val="90000"/>
                  </a:schemeClr>
                </a:gs>
              </a:gsLst>
              <a:lin ang="16200000" scaled="1"/>
              <a:tileRect/>
            </a:gradFill>
            <a:tailEnd type="triangle" w="med" len="med"/>
          </a:ln>
        </p:spPr>
        <p:style>
          <a:lnRef idx="1">
            <a:schemeClr val="accent1"/>
          </a:lnRef>
          <a:fillRef idx="0">
            <a:schemeClr val="accent1"/>
          </a:fillRef>
          <a:effectRef idx="0">
            <a:schemeClr val="accent1"/>
          </a:effectRef>
          <a:fontRef idx="minor">
            <a:schemeClr val="tx1"/>
          </a:fontRef>
        </p:style>
      </p:cxnSp>
      <p:cxnSp>
        <p:nvCxnSpPr>
          <p:cNvPr id="676" name="Straight Arrow Connector 675"/>
          <p:cNvCxnSpPr/>
          <p:nvPr/>
        </p:nvCxnSpPr>
        <p:spPr>
          <a:xfrm flipV="1">
            <a:off x="6542009" y="3063439"/>
            <a:ext cx="0" cy="676781"/>
          </a:xfrm>
          <a:prstGeom prst="straightConnector1">
            <a:avLst/>
          </a:prstGeom>
          <a:ln w="63500">
            <a:gradFill flip="none" rotWithShape="1">
              <a:gsLst>
                <a:gs pos="0">
                  <a:schemeClr val="accent2"/>
                </a:gs>
                <a:gs pos="100000">
                  <a:schemeClr val="bg2">
                    <a:lumMod val="90000"/>
                  </a:schemeClr>
                </a:gs>
              </a:gsLst>
              <a:lin ang="16200000" scaled="1"/>
              <a:tileRect/>
            </a:gradFill>
            <a:tailEnd type="triangle" w="med" len="med"/>
          </a:ln>
        </p:spPr>
        <p:style>
          <a:lnRef idx="1">
            <a:schemeClr val="accent1"/>
          </a:lnRef>
          <a:fillRef idx="0">
            <a:schemeClr val="accent1"/>
          </a:fillRef>
          <a:effectRef idx="0">
            <a:schemeClr val="accent1"/>
          </a:effectRef>
          <a:fontRef idx="minor">
            <a:schemeClr val="tx1"/>
          </a:fontRef>
        </p:style>
      </p:cxnSp>
      <p:grpSp>
        <p:nvGrpSpPr>
          <p:cNvPr id="121" name="Group 120"/>
          <p:cNvGrpSpPr/>
          <p:nvPr/>
        </p:nvGrpSpPr>
        <p:grpSpPr>
          <a:xfrm>
            <a:off x="2105451" y="2103676"/>
            <a:ext cx="370320" cy="356228"/>
            <a:chOff x="3144130" y="2405764"/>
            <a:chExt cx="2776061" cy="2670420"/>
          </a:xfrm>
          <a:effectLst>
            <a:outerShdw blurRad="25400" dist="12700" dir="2700000" algn="tl" rotWithShape="0">
              <a:prstClr val="black">
                <a:alpha val="40000"/>
              </a:prstClr>
            </a:outerShdw>
          </a:effectLst>
        </p:grpSpPr>
        <p:sp>
          <p:nvSpPr>
            <p:cNvPr id="122" name="Regular Pentagon 121"/>
            <p:cNvSpPr/>
            <p:nvPr/>
          </p:nvSpPr>
          <p:spPr bwMode="gray">
            <a:xfrm>
              <a:off x="3155526" y="2417936"/>
              <a:ext cx="2702561" cy="2573869"/>
            </a:xfrm>
            <a:prstGeom prst="pentagon">
              <a:avLst/>
            </a:prstGeom>
            <a:solidFill>
              <a:schemeClr val="tx2"/>
            </a:solidFill>
            <a:ln w="12700" algn="ctr">
              <a:solidFill>
                <a:schemeClr val="bg1"/>
              </a:solidFill>
              <a:miter lim="800000"/>
              <a:headEnd/>
              <a:tailEnd/>
            </a:ln>
          </p:spPr>
          <p:txBody>
            <a:bodyPr lIns="67500" tIns="54000" rIns="67500" bIns="54000" rtlCol="0" anchor="ctr"/>
            <a:lstStyle/>
            <a:p>
              <a:pPr algn="ctr" defTabSz="685337" fontAlgn="base">
                <a:spcBef>
                  <a:spcPct val="50000"/>
                </a:spcBef>
                <a:spcAft>
                  <a:spcPct val="0"/>
                </a:spcAft>
                <a:buClr>
                  <a:srgbClr val="F0AB00"/>
                </a:buClr>
                <a:buSzPct val="80000"/>
              </a:pPr>
              <a:endParaRPr lang="en-US" sz="1350" kern="0" dirty="0">
                <a:solidFill>
                  <a:srgbClr val="000000"/>
                </a:solidFill>
                <a:ea typeface="Arial Unicode MS" pitchFamily="34" charset="-128"/>
                <a:cs typeface="Arial Unicode MS" pitchFamily="34" charset="-128"/>
              </a:endParaRPr>
            </a:p>
          </p:txBody>
        </p:sp>
        <p:sp>
          <p:nvSpPr>
            <p:cNvPr id="124" name="Regular Pentagon 123"/>
            <p:cNvSpPr/>
            <p:nvPr/>
          </p:nvSpPr>
          <p:spPr bwMode="gray">
            <a:xfrm>
              <a:off x="4022299" y="3327399"/>
              <a:ext cx="969010" cy="922867"/>
            </a:xfrm>
            <a:prstGeom prst="pentagon">
              <a:avLst/>
            </a:prstGeom>
            <a:noFill/>
            <a:ln w="12700" algn="ctr">
              <a:solidFill>
                <a:schemeClr val="bg1"/>
              </a:solidFill>
              <a:miter lim="800000"/>
              <a:headEnd/>
              <a:tailEnd/>
            </a:ln>
          </p:spPr>
          <p:txBody>
            <a:bodyPr lIns="67500" tIns="54000" rIns="67500" bIns="54000" rtlCol="0" anchor="ctr"/>
            <a:lstStyle/>
            <a:p>
              <a:pPr algn="ctr" defTabSz="685337" fontAlgn="base">
                <a:spcBef>
                  <a:spcPct val="50000"/>
                </a:spcBef>
                <a:spcAft>
                  <a:spcPct val="0"/>
                </a:spcAft>
                <a:buClr>
                  <a:srgbClr val="F0AB00"/>
                </a:buClr>
                <a:buSzPct val="80000"/>
              </a:pPr>
              <a:endParaRPr lang="en-US" sz="1350" kern="0" dirty="0">
                <a:solidFill>
                  <a:srgbClr val="000000"/>
                </a:solidFill>
                <a:ea typeface="Arial Unicode MS" pitchFamily="34" charset="-128"/>
                <a:cs typeface="Arial Unicode MS" pitchFamily="34" charset="-128"/>
              </a:endParaRPr>
            </a:p>
          </p:txBody>
        </p:sp>
        <p:sp>
          <p:nvSpPr>
            <p:cNvPr id="125" name="Regular Pentagon 124"/>
            <p:cNvSpPr/>
            <p:nvPr/>
          </p:nvSpPr>
          <p:spPr bwMode="gray">
            <a:xfrm>
              <a:off x="4305508" y="3622522"/>
              <a:ext cx="402592" cy="383420"/>
            </a:xfrm>
            <a:prstGeom prst="pentagon">
              <a:avLst/>
            </a:prstGeom>
            <a:noFill/>
            <a:ln w="6350" algn="ctr">
              <a:solidFill>
                <a:schemeClr val="bg1"/>
              </a:solidFill>
              <a:miter lim="800000"/>
              <a:headEnd/>
              <a:tailEnd/>
            </a:ln>
          </p:spPr>
          <p:txBody>
            <a:bodyPr lIns="67500" tIns="54000" rIns="67500" bIns="54000" rtlCol="0" anchor="ctr"/>
            <a:lstStyle/>
            <a:p>
              <a:pPr algn="ctr" defTabSz="685337" fontAlgn="base">
                <a:spcBef>
                  <a:spcPct val="50000"/>
                </a:spcBef>
                <a:spcAft>
                  <a:spcPct val="0"/>
                </a:spcAft>
                <a:buClr>
                  <a:srgbClr val="F0AB00"/>
                </a:buClr>
                <a:buSzPct val="80000"/>
              </a:pPr>
              <a:endParaRPr lang="en-US" sz="1350" kern="0" dirty="0">
                <a:solidFill>
                  <a:srgbClr val="000000"/>
                </a:solidFill>
                <a:ea typeface="Arial Unicode MS" pitchFamily="34" charset="-128"/>
                <a:cs typeface="Arial Unicode MS" pitchFamily="34" charset="-128"/>
              </a:endParaRPr>
            </a:p>
          </p:txBody>
        </p:sp>
        <p:sp>
          <p:nvSpPr>
            <p:cNvPr id="126" name="Regular Pentagon 125"/>
            <p:cNvSpPr/>
            <p:nvPr/>
          </p:nvSpPr>
          <p:spPr bwMode="gray">
            <a:xfrm>
              <a:off x="3728929" y="3022599"/>
              <a:ext cx="1555750" cy="1481668"/>
            </a:xfrm>
            <a:prstGeom prst="pentagon">
              <a:avLst/>
            </a:prstGeom>
            <a:noFill/>
            <a:ln w="12700" algn="ctr">
              <a:solidFill>
                <a:schemeClr val="bg1"/>
              </a:solidFill>
              <a:miter lim="800000"/>
              <a:headEnd/>
              <a:tailEnd/>
            </a:ln>
          </p:spPr>
          <p:txBody>
            <a:bodyPr lIns="67500" tIns="54000" rIns="67500" bIns="54000" rtlCol="0" anchor="ctr"/>
            <a:lstStyle/>
            <a:p>
              <a:pPr algn="ctr" defTabSz="685337" fontAlgn="base">
                <a:spcBef>
                  <a:spcPct val="50000"/>
                </a:spcBef>
                <a:spcAft>
                  <a:spcPct val="0"/>
                </a:spcAft>
                <a:buClr>
                  <a:srgbClr val="F0AB00"/>
                </a:buClr>
                <a:buSzPct val="80000"/>
              </a:pPr>
              <a:endParaRPr lang="en-US" sz="1350" kern="0" dirty="0">
                <a:solidFill>
                  <a:srgbClr val="000000"/>
                </a:solidFill>
                <a:ea typeface="Arial Unicode MS" pitchFamily="34" charset="-128"/>
                <a:cs typeface="Arial Unicode MS" pitchFamily="34" charset="-128"/>
              </a:endParaRPr>
            </a:p>
          </p:txBody>
        </p:sp>
        <p:sp>
          <p:nvSpPr>
            <p:cNvPr id="127" name="Regular Pentagon 126"/>
            <p:cNvSpPr/>
            <p:nvPr/>
          </p:nvSpPr>
          <p:spPr bwMode="gray">
            <a:xfrm>
              <a:off x="3448894" y="2726266"/>
              <a:ext cx="2115820" cy="2015068"/>
            </a:xfrm>
            <a:prstGeom prst="pentagon">
              <a:avLst/>
            </a:prstGeom>
            <a:noFill/>
            <a:ln w="12700" algn="ctr">
              <a:solidFill>
                <a:schemeClr val="bg1"/>
              </a:solidFill>
              <a:miter lim="800000"/>
              <a:headEnd/>
              <a:tailEnd/>
            </a:ln>
          </p:spPr>
          <p:txBody>
            <a:bodyPr lIns="67500" tIns="54000" rIns="67500" bIns="54000" rtlCol="0" anchor="ctr"/>
            <a:lstStyle/>
            <a:p>
              <a:pPr algn="ctr" defTabSz="685337" fontAlgn="base">
                <a:spcBef>
                  <a:spcPct val="50000"/>
                </a:spcBef>
                <a:spcAft>
                  <a:spcPct val="0"/>
                </a:spcAft>
                <a:buClr>
                  <a:srgbClr val="F0AB00"/>
                </a:buClr>
                <a:buSzPct val="80000"/>
              </a:pPr>
              <a:endParaRPr lang="en-US" sz="1350" kern="0" dirty="0">
                <a:solidFill>
                  <a:srgbClr val="000000"/>
                </a:solidFill>
                <a:ea typeface="Arial Unicode MS" pitchFamily="34" charset="-128"/>
                <a:cs typeface="Arial Unicode MS" pitchFamily="34" charset="-128"/>
              </a:endParaRPr>
            </a:p>
          </p:txBody>
        </p:sp>
        <p:cxnSp>
          <p:nvCxnSpPr>
            <p:cNvPr id="128" name="Straight Connector 127"/>
            <p:cNvCxnSpPr>
              <a:stCxn id="122" idx="0"/>
            </p:cNvCxnSpPr>
            <p:nvPr/>
          </p:nvCxnSpPr>
          <p:spPr>
            <a:xfrm>
              <a:off x="4506804" y="2417936"/>
              <a:ext cx="1400" cy="141475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3152198" y="3396640"/>
              <a:ext cx="1352255" cy="440686"/>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4504453" y="3402250"/>
              <a:ext cx="1354482" cy="43758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22" idx="2"/>
            </p:cNvCxnSpPr>
            <p:nvPr/>
          </p:nvCxnSpPr>
          <p:spPr>
            <a:xfrm flipV="1">
              <a:off x="3671669" y="3836302"/>
              <a:ext cx="835292" cy="115549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22" idx="4"/>
            </p:cNvCxnSpPr>
            <p:nvPr/>
          </p:nvCxnSpPr>
          <p:spPr>
            <a:xfrm flipH="1" flipV="1">
              <a:off x="4509463" y="3836302"/>
              <a:ext cx="832481" cy="115549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33" name="Oval 132"/>
            <p:cNvSpPr/>
            <p:nvPr/>
          </p:nvSpPr>
          <p:spPr bwMode="gray">
            <a:xfrm>
              <a:off x="5663140" y="3294573"/>
              <a:ext cx="257051" cy="257051"/>
            </a:xfrm>
            <a:prstGeom prst="ellipse">
              <a:avLst/>
            </a:prstGeom>
            <a:solidFill>
              <a:schemeClr val="bg1">
                <a:lumMod val="50000"/>
              </a:schemeClr>
            </a:solidFill>
            <a:ln w="6350">
              <a:solidFill>
                <a:schemeClr val="bg1"/>
              </a:solidFill>
            </a:ln>
          </p:spPr>
          <p:txBody>
            <a:bodyPr wrap="square" rtlCol="0" anchor="ctr" anchorCtr="1">
              <a:noAutofit/>
            </a:bodyPr>
            <a:lstStyle/>
            <a:p>
              <a:pPr algn="ctr" defTabSz="685337"/>
              <a:endParaRPr lang="en-US" sz="900" dirty="0">
                <a:solidFill>
                  <a:srgbClr val="FFFFFF"/>
                </a:solidFill>
                <a:cs typeface="Arial"/>
              </a:endParaRPr>
            </a:p>
          </p:txBody>
        </p:sp>
        <p:sp>
          <p:nvSpPr>
            <p:cNvPr id="134" name="Oval 133"/>
            <p:cNvSpPr/>
            <p:nvPr/>
          </p:nvSpPr>
          <p:spPr bwMode="gray">
            <a:xfrm>
              <a:off x="3144130" y="3321346"/>
              <a:ext cx="257051" cy="257051"/>
            </a:xfrm>
            <a:prstGeom prst="ellipse">
              <a:avLst/>
            </a:prstGeom>
            <a:solidFill>
              <a:schemeClr val="bg1">
                <a:lumMod val="50000"/>
              </a:schemeClr>
            </a:solidFill>
            <a:ln w="6350">
              <a:solidFill>
                <a:schemeClr val="bg1"/>
              </a:solidFill>
            </a:ln>
          </p:spPr>
          <p:txBody>
            <a:bodyPr wrap="square" rtlCol="0" anchor="ctr" anchorCtr="1">
              <a:noAutofit/>
            </a:bodyPr>
            <a:lstStyle/>
            <a:p>
              <a:pPr algn="ctr" defTabSz="685337"/>
              <a:endParaRPr lang="en-US" sz="900" dirty="0">
                <a:solidFill>
                  <a:srgbClr val="FFFFFF"/>
                </a:solidFill>
                <a:cs typeface="Arial"/>
              </a:endParaRPr>
            </a:p>
          </p:txBody>
        </p:sp>
        <p:sp>
          <p:nvSpPr>
            <p:cNvPr id="135" name="Oval 134"/>
            <p:cNvSpPr/>
            <p:nvPr/>
          </p:nvSpPr>
          <p:spPr bwMode="gray">
            <a:xfrm>
              <a:off x="4389439" y="2405764"/>
              <a:ext cx="257051" cy="257051"/>
            </a:xfrm>
            <a:prstGeom prst="ellipse">
              <a:avLst/>
            </a:prstGeom>
            <a:solidFill>
              <a:schemeClr val="bg1">
                <a:lumMod val="50000"/>
              </a:schemeClr>
            </a:solidFill>
            <a:ln w="6350">
              <a:solidFill>
                <a:schemeClr val="bg1"/>
              </a:solidFill>
            </a:ln>
          </p:spPr>
          <p:txBody>
            <a:bodyPr wrap="square" rtlCol="0" anchor="ctr" anchorCtr="1">
              <a:noAutofit/>
            </a:bodyPr>
            <a:lstStyle/>
            <a:p>
              <a:pPr algn="ctr" defTabSz="685337"/>
              <a:endParaRPr lang="en-US" sz="900" dirty="0">
                <a:solidFill>
                  <a:srgbClr val="FFFFFF"/>
                </a:solidFill>
                <a:cs typeface="Arial"/>
              </a:endParaRPr>
            </a:p>
          </p:txBody>
        </p:sp>
        <p:sp>
          <p:nvSpPr>
            <p:cNvPr id="136" name="Oval 135"/>
            <p:cNvSpPr/>
            <p:nvPr/>
          </p:nvSpPr>
          <p:spPr bwMode="gray">
            <a:xfrm>
              <a:off x="3593345" y="4819133"/>
              <a:ext cx="257051" cy="257051"/>
            </a:xfrm>
            <a:prstGeom prst="ellipse">
              <a:avLst/>
            </a:prstGeom>
            <a:solidFill>
              <a:schemeClr val="bg1">
                <a:lumMod val="50000"/>
              </a:schemeClr>
            </a:solidFill>
            <a:ln w="6350">
              <a:solidFill>
                <a:schemeClr val="bg1"/>
              </a:solidFill>
            </a:ln>
          </p:spPr>
          <p:txBody>
            <a:bodyPr wrap="square" rtlCol="0" anchor="ctr" anchorCtr="1">
              <a:noAutofit/>
            </a:bodyPr>
            <a:lstStyle/>
            <a:p>
              <a:pPr algn="ctr" defTabSz="685337"/>
              <a:endParaRPr lang="en-US" sz="900" dirty="0">
                <a:solidFill>
                  <a:srgbClr val="FFFFFF"/>
                </a:solidFill>
                <a:cs typeface="Arial"/>
              </a:endParaRPr>
            </a:p>
          </p:txBody>
        </p:sp>
        <p:sp>
          <p:nvSpPr>
            <p:cNvPr id="137" name="Oval 136"/>
            <p:cNvSpPr/>
            <p:nvPr/>
          </p:nvSpPr>
          <p:spPr bwMode="gray">
            <a:xfrm>
              <a:off x="5182704" y="4795385"/>
              <a:ext cx="257051" cy="257051"/>
            </a:xfrm>
            <a:prstGeom prst="ellipse">
              <a:avLst/>
            </a:prstGeom>
            <a:solidFill>
              <a:schemeClr val="bg1">
                <a:lumMod val="50000"/>
              </a:schemeClr>
            </a:solidFill>
            <a:ln w="6350">
              <a:solidFill>
                <a:schemeClr val="bg1"/>
              </a:solidFill>
            </a:ln>
          </p:spPr>
          <p:txBody>
            <a:bodyPr wrap="square" rtlCol="0" anchor="ctr" anchorCtr="1">
              <a:noAutofit/>
            </a:bodyPr>
            <a:lstStyle/>
            <a:p>
              <a:pPr algn="ctr" defTabSz="685337"/>
              <a:endParaRPr lang="en-US" sz="900" dirty="0">
                <a:solidFill>
                  <a:srgbClr val="FFFFFF"/>
                </a:solidFill>
                <a:cs typeface="Arial"/>
              </a:endParaRPr>
            </a:p>
          </p:txBody>
        </p:sp>
      </p:grpSp>
      <p:grpSp>
        <p:nvGrpSpPr>
          <p:cNvPr id="138" name="Group 137"/>
          <p:cNvGrpSpPr/>
          <p:nvPr/>
        </p:nvGrpSpPr>
        <p:grpSpPr>
          <a:xfrm>
            <a:off x="3127992" y="2103676"/>
            <a:ext cx="370320" cy="356228"/>
            <a:chOff x="3144130" y="2405764"/>
            <a:chExt cx="2776061" cy="2670420"/>
          </a:xfrm>
          <a:effectLst>
            <a:outerShdw blurRad="25400" dist="12700" dir="2700000" algn="tl" rotWithShape="0">
              <a:prstClr val="black">
                <a:alpha val="40000"/>
              </a:prstClr>
            </a:outerShdw>
          </a:effectLst>
        </p:grpSpPr>
        <p:sp>
          <p:nvSpPr>
            <p:cNvPr id="139" name="Regular Pentagon 138"/>
            <p:cNvSpPr/>
            <p:nvPr/>
          </p:nvSpPr>
          <p:spPr bwMode="gray">
            <a:xfrm>
              <a:off x="3155526" y="2417936"/>
              <a:ext cx="2702561" cy="2573869"/>
            </a:xfrm>
            <a:prstGeom prst="pentagon">
              <a:avLst/>
            </a:prstGeom>
            <a:solidFill>
              <a:schemeClr val="accent4"/>
            </a:solidFill>
            <a:ln w="12700" algn="ctr">
              <a:solidFill>
                <a:schemeClr val="bg1"/>
              </a:solidFill>
              <a:miter lim="800000"/>
              <a:headEnd/>
              <a:tailEnd/>
            </a:ln>
          </p:spPr>
          <p:txBody>
            <a:bodyPr lIns="67500" tIns="54000" rIns="67500" bIns="54000" rtlCol="0" anchor="ctr"/>
            <a:lstStyle/>
            <a:p>
              <a:pPr algn="ctr" defTabSz="685337" fontAlgn="base">
                <a:spcBef>
                  <a:spcPct val="50000"/>
                </a:spcBef>
                <a:spcAft>
                  <a:spcPct val="0"/>
                </a:spcAft>
                <a:buClr>
                  <a:srgbClr val="F0AB00"/>
                </a:buClr>
                <a:buSzPct val="80000"/>
              </a:pPr>
              <a:endParaRPr lang="en-US" sz="1350" kern="0" dirty="0">
                <a:solidFill>
                  <a:srgbClr val="000000"/>
                </a:solidFill>
                <a:ea typeface="Arial Unicode MS" pitchFamily="34" charset="-128"/>
                <a:cs typeface="Arial Unicode MS" pitchFamily="34" charset="-128"/>
              </a:endParaRPr>
            </a:p>
          </p:txBody>
        </p:sp>
        <p:sp>
          <p:nvSpPr>
            <p:cNvPr id="140" name="Regular Pentagon 139"/>
            <p:cNvSpPr/>
            <p:nvPr/>
          </p:nvSpPr>
          <p:spPr bwMode="gray">
            <a:xfrm>
              <a:off x="4022299" y="3327399"/>
              <a:ext cx="969010" cy="922867"/>
            </a:xfrm>
            <a:prstGeom prst="pentagon">
              <a:avLst/>
            </a:prstGeom>
            <a:noFill/>
            <a:ln w="12700" algn="ctr">
              <a:solidFill>
                <a:schemeClr val="bg1"/>
              </a:solidFill>
              <a:miter lim="800000"/>
              <a:headEnd/>
              <a:tailEnd/>
            </a:ln>
          </p:spPr>
          <p:txBody>
            <a:bodyPr lIns="67500" tIns="54000" rIns="67500" bIns="54000" rtlCol="0" anchor="ctr"/>
            <a:lstStyle/>
            <a:p>
              <a:pPr algn="ctr" defTabSz="685337" fontAlgn="base">
                <a:spcBef>
                  <a:spcPct val="50000"/>
                </a:spcBef>
                <a:spcAft>
                  <a:spcPct val="0"/>
                </a:spcAft>
                <a:buClr>
                  <a:srgbClr val="F0AB00"/>
                </a:buClr>
                <a:buSzPct val="80000"/>
              </a:pPr>
              <a:endParaRPr lang="en-US" sz="1350" kern="0" dirty="0">
                <a:solidFill>
                  <a:srgbClr val="000000"/>
                </a:solidFill>
                <a:ea typeface="Arial Unicode MS" pitchFamily="34" charset="-128"/>
                <a:cs typeface="Arial Unicode MS" pitchFamily="34" charset="-128"/>
              </a:endParaRPr>
            </a:p>
          </p:txBody>
        </p:sp>
        <p:sp>
          <p:nvSpPr>
            <p:cNvPr id="141" name="Regular Pentagon 140"/>
            <p:cNvSpPr/>
            <p:nvPr/>
          </p:nvSpPr>
          <p:spPr bwMode="gray">
            <a:xfrm>
              <a:off x="4305508" y="3622522"/>
              <a:ext cx="402592" cy="383420"/>
            </a:xfrm>
            <a:prstGeom prst="pentagon">
              <a:avLst/>
            </a:prstGeom>
            <a:noFill/>
            <a:ln w="6350" algn="ctr">
              <a:solidFill>
                <a:schemeClr val="bg1"/>
              </a:solidFill>
              <a:miter lim="800000"/>
              <a:headEnd/>
              <a:tailEnd/>
            </a:ln>
          </p:spPr>
          <p:txBody>
            <a:bodyPr lIns="67500" tIns="54000" rIns="67500" bIns="54000" rtlCol="0" anchor="ctr"/>
            <a:lstStyle/>
            <a:p>
              <a:pPr algn="ctr" defTabSz="685337" fontAlgn="base">
                <a:spcBef>
                  <a:spcPct val="50000"/>
                </a:spcBef>
                <a:spcAft>
                  <a:spcPct val="0"/>
                </a:spcAft>
                <a:buClr>
                  <a:srgbClr val="F0AB00"/>
                </a:buClr>
                <a:buSzPct val="80000"/>
              </a:pPr>
              <a:endParaRPr lang="en-US" sz="1350" kern="0" dirty="0">
                <a:solidFill>
                  <a:srgbClr val="000000"/>
                </a:solidFill>
                <a:ea typeface="Arial Unicode MS" pitchFamily="34" charset="-128"/>
                <a:cs typeface="Arial Unicode MS" pitchFamily="34" charset="-128"/>
              </a:endParaRPr>
            </a:p>
          </p:txBody>
        </p:sp>
        <p:sp>
          <p:nvSpPr>
            <p:cNvPr id="142" name="Regular Pentagon 141"/>
            <p:cNvSpPr/>
            <p:nvPr/>
          </p:nvSpPr>
          <p:spPr bwMode="gray">
            <a:xfrm>
              <a:off x="3728929" y="3022599"/>
              <a:ext cx="1555750" cy="1481668"/>
            </a:xfrm>
            <a:prstGeom prst="pentagon">
              <a:avLst/>
            </a:prstGeom>
            <a:noFill/>
            <a:ln w="12700" algn="ctr">
              <a:solidFill>
                <a:schemeClr val="bg1"/>
              </a:solidFill>
              <a:miter lim="800000"/>
              <a:headEnd/>
              <a:tailEnd/>
            </a:ln>
          </p:spPr>
          <p:txBody>
            <a:bodyPr lIns="67500" tIns="54000" rIns="67500" bIns="54000" rtlCol="0" anchor="ctr"/>
            <a:lstStyle/>
            <a:p>
              <a:pPr algn="ctr" defTabSz="685337" fontAlgn="base">
                <a:spcBef>
                  <a:spcPct val="50000"/>
                </a:spcBef>
                <a:spcAft>
                  <a:spcPct val="0"/>
                </a:spcAft>
                <a:buClr>
                  <a:srgbClr val="F0AB00"/>
                </a:buClr>
                <a:buSzPct val="80000"/>
              </a:pPr>
              <a:endParaRPr lang="en-US" sz="1350" kern="0" dirty="0">
                <a:solidFill>
                  <a:srgbClr val="000000"/>
                </a:solidFill>
                <a:ea typeface="Arial Unicode MS" pitchFamily="34" charset="-128"/>
                <a:cs typeface="Arial Unicode MS" pitchFamily="34" charset="-128"/>
              </a:endParaRPr>
            </a:p>
          </p:txBody>
        </p:sp>
        <p:sp>
          <p:nvSpPr>
            <p:cNvPr id="143" name="Regular Pentagon 142"/>
            <p:cNvSpPr/>
            <p:nvPr/>
          </p:nvSpPr>
          <p:spPr bwMode="gray">
            <a:xfrm>
              <a:off x="3448894" y="2726266"/>
              <a:ext cx="2115820" cy="2015068"/>
            </a:xfrm>
            <a:prstGeom prst="pentagon">
              <a:avLst/>
            </a:prstGeom>
            <a:noFill/>
            <a:ln w="12700" algn="ctr">
              <a:solidFill>
                <a:schemeClr val="bg1"/>
              </a:solidFill>
              <a:miter lim="800000"/>
              <a:headEnd/>
              <a:tailEnd/>
            </a:ln>
          </p:spPr>
          <p:txBody>
            <a:bodyPr lIns="67500" tIns="54000" rIns="67500" bIns="54000" rtlCol="0" anchor="ctr"/>
            <a:lstStyle/>
            <a:p>
              <a:pPr algn="ctr" defTabSz="685337" fontAlgn="base">
                <a:spcBef>
                  <a:spcPct val="50000"/>
                </a:spcBef>
                <a:spcAft>
                  <a:spcPct val="0"/>
                </a:spcAft>
                <a:buClr>
                  <a:srgbClr val="F0AB00"/>
                </a:buClr>
                <a:buSzPct val="80000"/>
              </a:pPr>
              <a:endParaRPr lang="en-US" sz="1350" kern="0" dirty="0">
                <a:solidFill>
                  <a:srgbClr val="000000"/>
                </a:solidFill>
                <a:ea typeface="Arial Unicode MS" pitchFamily="34" charset="-128"/>
                <a:cs typeface="Arial Unicode MS" pitchFamily="34" charset="-128"/>
              </a:endParaRPr>
            </a:p>
          </p:txBody>
        </p:sp>
        <p:cxnSp>
          <p:nvCxnSpPr>
            <p:cNvPr id="144" name="Straight Connector 143"/>
            <p:cNvCxnSpPr>
              <a:stCxn id="139" idx="0"/>
            </p:cNvCxnSpPr>
            <p:nvPr/>
          </p:nvCxnSpPr>
          <p:spPr>
            <a:xfrm>
              <a:off x="4506804" y="2417936"/>
              <a:ext cx="1400" cy="141475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3152198" y="3396640"/>
              <a:ext cx="1352255" cy="440686"/>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H="1">
              <a:off x="4504453" y="3402250"/>
              <a:ext cx="1354482" cy="43758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39" idx="2"/>
            </p:cNvCxnSpPr>
            <p:nvPr/>
          </p:nvCxnSpPr>
          <p:spPr>
            <a:xfrm flipV="1">
              <a:off x="3671669" y="3836302"/>
              <a:ext cx="835292" cy="115549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139" idx="4"/>
            </p:cNvCxnSpPr>
            <p:nvPr/>
          </p:nvCxnSpPr>
          <p:spPr>
            <a:xfrm flipH="1" flipV="1">
              <a:off x="4509463" y="3836302"/>
              <a:ext cx="832481" cy="115549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49" name="Oval 148"/>
            <p:cNvSpPr/>
            <p:nvPr/>
          </p:nvSpPr>
          <p:spPr bwMode="gray">
            <a:xfrm>
              <a:off x="5663140" y="3294573"/>
              <a:ext cx="257051" cy="257051"/>
            </a:xfrm>
            <a:prstGeom prst="ellipse">
              <a:avLst/>
            </a:prstGeom>
            <a:solidFill>
              <a:schemeClr val="bg1">
                <a:lumMod val="50000"/>
              </a:schemeClr>
            </a:solidFill>
            <a:ln w="6350">
              <a:solidFill>
                <a:schemeClr val="bg1"/>
              </a:solidFill>
            </a:ln>
          </p:spPr>
          <p:txBody>
            <a:bodyPr wrap="square" rtlCol="0" anchor="ctr" anchorCtr="1">
              <a:noAutofit/>
            </a:bodyPr>
            <a:lstStyle/>
            <a:p>
              <a:pPr algn="ctr" defTabSz="685337"/>
              <a:endParaRPr lang="en-US" sz="900" dirty="0">
                <a:solidFill>
                  <a:srgbClr val="FFFFFF"/>
                </a:solidFill>
                <a:cs typeface="Arial"/>
              </a:endParaRPr>
            </a:p>
          </p:txBody>
        </p:sp>
        <p:sp>
          <p:nvSpPr>
            <p:cNvPr id="150" name="Oval 149"/>
            <p:cNvSpPr/>
            <p:nvPr/>
          </p:nvSpPr>
          <p:spPr bwMode="gray">
            <a:xfrm>
              <a:off x="3144130" y="3321346"/>
              <a:ext cx="257051" cy="257051"/>
            </a:xfrm>
            <a:prstGeom prst="ellipse">
              <a:avLst/>
            </a:prstGeom>
            <a:solidFill>
              <a:schemeClr val="bg1">
                <a:lumMod val="50000"/>
              </a:schemeClr>
            </a:solidFill>
            <a:ln w="6350">
              <a:solidFill>
                <a:schemeClr val="bg1"/>
              </a:solidFill>
            </a:ln>
          </p:spPr>
          <p:txBody>
            <a:bodyPr wrap="square" rtlCol="0" anchor="ctr" anchorCtr="1">
              <a:noAutofit/>
            </a:bodyPr>
            <a:lstStyle/>
            <a:p>
              <a:pPr algn="ctr" defTabSz="685337"/>
              <a:endParaRPr lang="en-US" sz="900" dirty="0">
                <a:solidFill>
                  <a:srgbClr val="FFFFFF"/>
                </a:solidFill>
                <a:cs typeface="Arial"/>
              </a:endParaRPr>
            </a:p>
          </p:txBody>
        </p:sp>
        <p:sp>
          <p:nvSpPr>
            <p:cNvPr id="151" name="Oval 150"/>
            <p:cNvSpPr/>
            <p:nvPr/>
          </p:nvSpPr>
          <p:spPr bwMode="gray">
            <a:xfrm>
              <a:off x="4389439" y="2405764"/>
              <a:ext cx="257051" cy="257051"/>
            </a:xfrm>
            <a:prstGeom prst="ellipse">
              <a:avLst/>
            </a:prstGeom>
            <a:solidFill>
              <a:schemeClr val="bg1">
                <a:lumMod val="50000"/>
              </a:schemeClr>
            </a:solidFill>
            <a:ln w="6350">
              <a:solidFill>
                <a:schemeClr val="bg1"/>
              </a:solidFill>
            </a:ln>
          </p:spPr>
          <p:txBody>
            <a:bodyPr wrap="square" rtlCol="0" anchor="ctr" anchorCtr="1">
              <a:noAutofit/>
            </a:bodyPr>
            <a:lstStyle/>
            <a:p>
              <a:pPr algn="ctr" defTabSz="685337"/>
              <a:endParaRPr lang="en-US" sz="900" dirty="0">
                <a:solidFill>
                  <a:srgbClr val="FFFFFF"/>
                </a:solidFill>
                <a:cs typeface="Arial"/>
              </a:endParaRPr>
            </a:p>
          </p:txBody>
        </p:sp>
        <p:sp>
          <p:nvSpPr>
            <p:cNvPr id="152" name="Oval 151"/>
            <p:cNvSpPr/>
            <p:nvPr/>
          </p:nvSpPr>
          <p:spPr bwMode="gray">
            <a:xfrm>
              <a:off x="3593345" y="4819133"/>
              <a:ext cx="257051" cy="257051"/>
            </a:xfrm>
            <a:prstGeom prst="ellipse">
              <a:avLst/>
            </a:prstGeom>
            <a:solidFill>
              <a:schemeClr val="bg1">
                <a:lumMod val="50000"/>
              </a:schemeClr>
            </a:solidFill>
            <a:ln w="6350">
              <a:solidFill>
                <a:schemeClr val="bg1"/>
              </a:solidFill>
            </a:ln>
          </p:spPr>
          <p:txBody>
            <a:bodyPr wrap="square" rtlCol="0" anchor="ctr" anchorCtr="1">
              <a:noAutofit/>
            </a:bodyPr>
            <a:lstStyle/>
            <a:p>
              <a:pPr algn="ctr" defTabSz="685337"/>
              <a:endParaRPr lang="en-US" sz="900" dirty="0">
                <a:solidFill>
                  <a:srgbClr val="FFFFFF"/>
                </a:solidFill>
                <a:cs typeface="Arial"/>
              </a:endParaRPr>
            </a:p>
          </p:txBody>
        </p:sp>
        <p:sp>
          <p:nvSpPr>
            <p:cNvPr id="153" name="Oval 152"/>
            <p:cNvSpPr/>
            <p:nvPr/>
          </p:nvSpPr>
          <p:spPr bwMode="gray">
            <a:xfrm>
              <a:off x="5182704" y="4795385"/>
              <a:ext cx="257051" cy="257051"/>
            </a:xfrm>
            <a:prstGeom prst="ellipse">
              <a:avLst/>
            </a:prstGeom>
            <a:solidFill>
              <a:schemeClr val="bg1">
                <a:lumMod val="50000"/>
              </a:schemeClr>
            </a:solidFill>
            <a:ln w="6350">
              <a:solidFill>
                <a:schemeClr val="bg1"/>
              </a:solidFill>
            </a:ln>
          </p:spPr>
          <p:txBody>
            <a:bodyPr wrap="square" rtlCol="0" anchor="ctr" anchorCtr="1">
              <a:noAutofit/>
            </a:bodyPr>
            <a:lstStyle/>
            <a:p>
              <a:pPr algn="ctr" defTabSz="685337"/>
              <a:endParaRPr lang="en-US" sz="900" dirty="0">
                <a:solidFill>
                  <a:srgbClr val="FFFFFF"/>
                </a:solidFill>
                <a:cs typeface="Arial"/>
              </a:endParaRPr>
            </a:p>
          </p:txBody>
        </p:sp>
      </p:grpSp>
      <p:grpSp>
        <p:nvGrpSpPr>
          <p:cNvPr id="154" name="Group 153"/>
          <p:cNvGrpSpPr/>
          <p:nvPr/>
        </p:nvGrpSpPr>
        <p:grpSpPr>
          <a:xfrm>
            <a:off x="4107707" y="2103676"/>
            <a:ext cx="370320" cy="356228"/>
            <a:chOff x="3144130" y="2405764"/>
            <a:chExt cx="2776061" cy="2670420"/>
          </a:xfrm>
          <a:effectLst>
            <a:outerShdw blurRad="25400" dist="12700" dir="2700000" algn="tl" rotWithShape="0">
              <a:prstClr val="black">
                <a:alpha val="40000"/>
              </a:prstClr>
            </a:outerShdw>
          </a:effectLst>
        </p:grpSpPr>
        <p:sp>
          <p:nvSpPr>
            <p:cNvPr id="155" name="Regular Pentagon 154"/>
            <p:cNvSpPr/>
            <p:nvPr/>
          </p:nvSpPr>
          <p:spPr bwMode="gray">
            <a:xfrm>
              <a:off x="3155526" y="2417936"/>
              <a:ext cx="2702561" cy="2573869"/>
            </a:xfrm>
            <a:prstGeom prst="pentagon">
              <a:avLst/>
            </a:prstGeom>
            <a:solidFill>
              <a:schemeClr val="accent5"/>
            </a:solidFill>
            <a:ln w="12700" algn="ctr">
              <a:solidFill>
                <a:schemeClr val="bg1"/>
              </a:solidFill>
              <a:miter lim="800000"/>
              <a:headEnd/>
              <a:tailEnd/>
            </a:ln>
          </p:spPr>
          <p:txBody>
            <a:bodyPr lIns="67500" tIns="54000" rIns="67500" bIns="54000" rtlCol="0" anchor="ctr"/>
            <a:lstStyle/>
            <a:p>
              <a:pPr algn="ctr" defTabSz="685337" fontAlgn="base">
                <a:spcBef>
                  <a:spcPct val="50000"/>
                </a:spcBef>
                <a:spcAft>
                  <a:spcPct val="0"/>
                </a:spcAft>
                <a:buClr>
                  <a:srgbClr val="F0AB00"/>
                </a:buClr>
                <a:buSzPct val="80000"/>
              </a:pPr>
              <a:endParaRPr lang="en-US" sz="1350" kern="0" dirty="0">
                <a:solidFill>
                  <a:srgbClr val="000000"/>
                </a:solidFill>
                <a:ea typeface="Arial Unicode MS" pitchFamily="34" charset="-128"/>
                <a:cs typeface="Arial Unicode MS" pitchFamily="34" charset="-128"/>
              </a:endParaRPr>
            </a:p>
          </p:txBody>
        </p:sp>
        <p:sp>
          <p:nvSpPr>
            <p:cNvPr id="156" name="Regular Pentagon 155"/>
            <p:cNvSpPr/>
            <p:nvPr/>
          </p:nvSpPr>
          <p:spPr bwMode="gray">
            <a:xfrm>
              <a:off x="4022299" y="3327399"/>
              <a:ext cx="969010" cy="922867"/>
            </a:xfrm>
            <a:prstGeom prst="pentagon">
              <a:avLst/>
            </a:prstGeom>
            <a:noFill/>
            <a:ln w="12700" algn="ctr">
              <a:solidFill>
                <a:schemeClr val="bg1"/>
              </a:solidFill>
              <a:miter lim="800000"/>
              <a:headEnd/>
              <a:tailEnd/>
            </a:ln>
          </p:spPr>
          <p:txBody>
            <a:bodyPr lIns="67500" tIns="54000" rIns="67500" bIns="54000" rtlCol="0" anchor="ctr"/>
            <a:lstStyle/>
            <a:p>
              <a:pPr algn="ctr" defTabSz="685337" fontAlgn="base">
                <a:spcBef>
                  <a:spcPct val="50000"/>
                </a:spcBef>
                <a:spcAft>
                  <a:spcPct val="0"/>
                </a:spcAft>
                <a:buClr>
                  <a:srgbClr val="F0AB00"/>
                </a:buClr>
                <a:buSzPct val="80000"/>
              </a:pPr>
              <a:endParaRPr lang="en-US" sz="1350" kern="0" dirty="0">
                <a:solidFill>
                  <a:srgbClr val="000000"/>
                </a:solidFill>
                <a:ea typeface="Arial Unicode MS" pitchFamily="34" charset="-128"/>
                <a:cs typeface="Arial Unicode MS" pitchFamily="34" charset="-128"/>
              </a:endParaRPr>
            </a:p>
          </p:txBody>
        </p:sp>
        <p:sp>
          <p:nvSpPr>
            <p:cNvPr id="157" name="Regular Pentagon 156"/>
            <p:cNvSpPr/>
            <p:nvPr/>
          </p:nvSpPr>
          <p:spPr bwMode="gray">
            <a:xfrm>
              <a:off x="4305508" y="3622522"/>
              <a:ext cx="402592" cy="383420"/>
            </a:xfrm>
            <a:prstGeom prst="pentagon">
              <a:avLst/>
            </a:prstGeom>
            <a:noFill/>
            <a:ln w="6350" algn="ctr">
              <a:solidFill>
                <a:schemeClr val="bg1"/>
              </a:solidFill>
              <a:miter lim="800000"/>
              <a:headEnd/>
              <a:tailEnd/>
            </a:ln>
          </p:spPr>
          <p:txBody>
            <a:bodyPr lIns="67500" tIns="54000" rIns="67500" bIns="54000" rtlCol="0" anchor="ctr"/>
            <a:lstStyle/>
            <a:p>
              <a:pPr algn="ctr" defTabSz="685337" fontAlgn="base">
                <a:spcBef>
                  <a:spcPct val="50000"/>
                </a:spcBef>
                <a:spcAft>
                  <a:spcPct val="0"/>
                </a:spcAft>
                <a:buClr>
                  <a:srgbClr val="F0AB00"/>
                </a:buClr>
                <a:buSzPct val="80000"/>
              </a:pPr>
              <a:endParaRPr lang="en-US" sz="1350" kern="0" dirty="0">
                <a:solidFill>
                  <a:srgbClr val="000000"/>
                </a:solidFill>
                <a:ea typeface="Arial Unicode MS" pitchFamily="34" charset="-128"/>
                <a:cs typeface="Arial Unicode MS" pitchFamily="34" charset="-128"/>
              </a:endParaRPr>
            </a:p>
          </p:txBody>
        </p:sp>
        <p:sp>
          <p:nvSpPr>
            <p:cNvPr id="158" name="Regular Pentagon 157"/>
            <p:cNvSpPr/>
            <p:nvPr/>
          </p:nvSpPr>
          <p:spPr bwMode="gray">
            <a:xfrm>
              <a:off x="3728929" y="3022599"/>
              <a:ext cx="1555750" cy="1481668"/>
            </a:xfrm>
            <a:prstGeom prst="pentagon">
              <a:avLst/>
            </a:prstGeom>
            <a:noFill/>
            <a:ln w="12700" algn="ctr">
              <a:solidFill>
                <a:schemeClr val="bg1"/>
              </a:solidFill>
              <a:miter lim="800000"/>
              <a:headEnd/>
              <a:tailEnd/>
            </a:ln>
          </p:spPr>
          <p:txBody>
            <a:bodyPr lIns="67500" tIns="54000" rIns="67500" bIns="54000" rtlCol="0" anchor="ctr"/>
            <a:lstStyle/>
            <a:p>
              <a:pPr algn="ctr" defTabSz="685337" fontAlgn="base">
                <a:spcBef>
                  <a:spcPct val="50000"/>
                </a:spcBef>
                <a:spcAft>
                  <a:spcPct val="0"/>
                </a:spcAft>
                <a:buClr>
                  <a:srgbClr val="F0AB00"/>
                </a:buClr>
                <a:buSzPct val="80000"/>
              </a:pPr>
              <a:endParaRPr lang="en-US" sz="1350" kern="0" dirty="0">
                <a:solidFill>
                  <a:srgbClr val="000000"/>
                </a:solidFill>
                <a:ea typeface="Arial Unicode MS" pitchFamily="34" charset="-128"/>
                <a:cs typeface="Arial Unicode MS" pitchFamily="34" charset="-128"/>
              </a:endParaRPr>
            </a:p>
          </p:txBody>
        </p:sp>
        <p:sp>
          <p:nvSpPr>
            <p:cNvPr id="159" name="Regular Pentagon 158"/>
            <p:cNvSpPr/>
            <p:nvPr/>
          </p:nvSpPr>
          <p:spPr bwMode="gray">
            <a:xfrm>
              <a:off x="3448894" y="2726266"/>
              <a:ext cx="2115820" cy="2015068"/>
            </a:xfrm>
            <a:prstGeom prst="pentagon">
              <a:avLst/>
            </a:prstGeom>
            <a:noFill/>
            <a:ln w="12700" algn="ctr">
              <a:solidFill>
                <a:schemeClr val="bg1"/>
              </a:solidFill>
              <a:miter lim="800000"/>
              <a:headEnd/>
              <a:tailEnd/>
            </a:ln>
          </p:spPr>
          <p:txBody>
            <a:bodyPr lIns="67500" tIns="54000" rIns="67500" bIns="54000" rtlCol="0" anchor="ctr"/>
            <a:lstStyle/>
            <a:p>
              <a:pPr algn="ctr" defTabSz="685337" fontAlgn="base">
                <a:spcBef>
                  <a:spcPct val="50000"/>
                </a:spcBef>
                <a:spcAft>
                  <a:spcPct val="0"/>
                </a:spcAft>
                <a:buClr>
                  <a:srgbClr val="F0AB00"/>
                </a:buClr>
                <a:buSzPct val="80000"/>
              </a:pPr>
              <a:endParaRPr lang="en-US" sz="1350" kern="0" dirty="0">
                <a:solidFill>
                  <a:srgbClr val="000000"/>
                </a:solidFill>
                <a:ea typeface="Arial Unicode MS" pitchFamily="34" charset="-128"/>
                <a:cs typeface="Arial Unicode MS" pitchFamily="34" charset="-128"/>
              </a:endParaRPr>
            </a:p>
          </p:txBody>
        </p:sp>
        <p:cxnSp>
          <p:nvCxnSpPr>
            <p:cNvPr id="160" name="Straight Connector 159"/>
            <p:cNvCxnSpPr>
              <a:stCxn id="155" idx="0"/>
            </p:cNvCxnSpPr>
            <p:nvPr/>
          </p:nvCxnSpPr>
          <p:spPr>
            <a:xfrm>
              <a:off x="4506804" y="2417936"/>
              <a:ext cx="1400" cy="141475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3152198" y="3396640"/>
              <a:ext cx="1352255" cy="440686"/>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H="1">
              <a:off x="4504453" y="3402250"/>
              <a:ext cx="1354482" cy="43758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155" idx="2"/>
            </p:cNvCxnSpPr>
            <p:nvPr/>
          </p:nvCxnSpPr>
          <p:spPr>
            <a:xfrm flipV="1">
              <a:off x="3671669" y="3836302"/>
              <a:ext cx="835292" cy="115549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155" idx="4"/>
            </p:cNvCxnSpPr>
            <p:nvPr/>
          </p:nvCxnSpPr>
          <p:spPr>
            <a:xfrm flipH="1" flipV="1">
              <a:off x="4509463" y="3836302"/>
              <a:ext cx="832481" cy="115549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65" name="Oval 164"/>
            <p:cNvSpPr/>
            <p:nvPr/>
          </p:nvSpPr>
          <p:spPr bwMode="gray">
            <a:xfrm>
              <a:off x="5663140" y="3294573"/>
              <a:ext cx="257051" cy="257051"/>
            </a:xfrm>
            <a:prstGeom prst="ellipse">
              <a:avLst/>
            </a:prstGeom>
            <a:solidFill>
              <a:schemeClr val="bg1">
                <a:lumMod val="50000"/>
              </a:schemeClr>
            </a:solidFill>
            <a:ln w="6350">
              <a:solidFill>
                <a:schemeClr val="bg1"/>
              </a:solidFill>
            </a:ln>
          </p:spPr>
          <p:txBody>
            <a:bodyPr wrap="square" rtlCol="0" anchor="ctr" anchorCtr="1">
              <a:noAutofit/>
            </a:bodyPr>
            <a:lstStyle/>
            <a:p>
              <a:pPr algn="ctr" defTabSz="685337"/>
              <a:endParaRPr lang="en-US" sz="900" dirty="0">
                <a:solidFill>
                  <a:srgbClr val="FFFFFF"/>
                </a:solidFill>
                <a:cs typeface="Arial"/>
              </a:endParaRPr>
            </a:p>
          </p:txBody>
        </p:sp>
        <p:sp>
          <p:nvSpPr>
            <p:cNvPr id="166" name="Oval 165"/>
            <p:cNvSpPr/>
            <p:nvPr/>
          </p:nvSpPr>
          <p:spPr bwMode="gray">
            <a:xfrm>
              <a:off x="3144130" y="3321346"/>
              <a:ext cx="257051" cy="257051"/>
            </a:xfrm>
            <a:prstGeom prst="ellipse">
              <a:avLst/>
            </a:prstGeom>
            <a:solidFill>
              <a:schemeClr val="bg1">
                <a:lumMod val="50000"/>
              </a:schemeClr>
            </a:solidFill>
            <a:ln w="6350">
              <a:solidFill>
                <a:schemeClr val="bg1"/>
              </a:solidFill>
            </a:ln>
          </p:spPr>
          <p:txBody>
            <a:bodyPr wrap="square" rtlCol="0" anchor="ctr" anchorCtr="1">
              <a:noAutofit/>
            </a:bodyPr>
            <a:lstStyle/>
            <a:p>
              <a:pPr algn="ctr" defTabSz="685337"/>
              <a:endParaRPr lang="en-US" sz="900" dirty="0">
                <a:solidFill>
                  <a:srgbClr val="FFFFFF"/>
                </a:solidFill>
                <a:cs typeface="Arial"/>
              </a:endParaRPr>
            </a:p>
          </p:txBody>
        </p:sp>
        <p:sp>
          <p:nvSpPr>
            <p:cNvPr id="167" name="Oval 166"/>
            <p:cNvSpPr/>
            <p:nvPr/>
          </p:nvSpPr>
          <p:spPr bwMode="gray">
            <a:xfrm>
              <a:off x="4389439" y="2405764"/>
              <a:ext cx="257051" cy="257051"/>
            </a:xfrm>
            <a:prstGeom prst="ellipse">
              <a:avLst/>
            </a:prstGeom>
            <a:solidFill>
              <a:schemeClr val="bg1">
                <a:lumMod val="50000"/>
              </a:schemeClr>
            </a:solidFill>
            <a:ln w="6350">
              <a:solidFill>
                <a:schemeClr val="bg1"/>
              </a:solidFill>
            </a:ln>
          </p:spPr>
          <p:txBody>
            <a:bodyPr wrap="square" rtlCol="0" anchor="ctr" anchorCtr="1">
              <a:noAutofit/>
            </a:bodyPr>
            <a:lstStyle/>
            <a:p>
              <a:pPr algn="ctr" defTabSz="685337"/>
              <a:endParaRPr lang="en-US" sz="900" dirty="0">
                <a:solidFill>
                  <a:srgbClr val="FFFFFF"/>
                </a:solidFill>
                <a:cs typeface="Arial"/>
              </a:endParaRPr>
            </a:p>
          </p:txBody>
        </p:sp>
        <p:sp>
          <p:nvSpPr>
            <p:cNvPr id="168" name="Oval 167"/>
            <p:cNvSpPr/>
            <p:nvPr/>
          </p:nvSpPr>
          <p:spPr bwMode="gray">
            <a:xfrm>
              <a:off x="3593345" y="4819133"/>
              <a:ext cx="257051" cy="257051"/>
            </a:xfrm>
            <a:prstGeom prst="ellipse">
              <a:avLst/>
            </a:prstGeom>
            <a:solidFill>
              <a:schemeClr val="bg1">
                <a:lumMod val="50000"/>
              </a:schemeClr>
            </a:solidFill>
            <a:ln w="6350">
              <a:solidFill>
                <a:schemeClr val="bg1"/>
              </a:solidFill>
            </a:ln>
          </p:spPr>
          <p:txBody>
            <a:bodyPr wrap="square" rtlCol="0" anchor="ctr" anchorCtr="1">
              <a:noAutofit/>
            </a:bodyPr>
            <a:lstStyle/>
            <a:p>
              <a:pPr algn="ctr" defTabSz="685337"/>
              <a:endParaRPr lang="en-US" sz="900" dirty="0">
                <a:solidFill>
                  <a:srgbClr val="FFFFFF"/>
                </a:solidFill>
                <a:cs typeface="Arial"/>
              </a:endParaRPr>
            </a:p>
          </p:txBody>
        </p:sp>
        <p:sp>
          <p:nvSpPr>
            <p:cNvPr id="169" name="Oval 168"/>
            <p:cNvSpPr/>
            <p:nvPr/>
          </p:nvSpPr>
          <p:spPr bwMode="gray">
            <a:xfrm>
              <a:off x="5182704" y="4795385"/>
              <a:ext cx="257051" cy="257051"/>
            </a:xfrm>
            <a:prstGeom prst="ellipse">
              <a:avLst/>
            </a:prstGeom>
            <a:solidFill>
              <a:schemeClr val="bg1">
                <a:lumMod val="50000"/>
              </a:schemeClr>
            </a:solidFill>
            <a:ln w="6350">
              <a:solidFill>
                <a:schemeClr val="bg1"/>
              </a:solidFill>
            </a:ln>
          </p:spPr>
          <p:txBody>
            <a:bodyPr wrap="square" rtlCol="0" anchor="ctr" anchorCtr="1">
              <a:noAutofit/>
            </a:bodyPr>
            <a:lstStyle/>
            <a:p>
              <a:pPr algn="ctr" defTabSz="685337"/>
              <a:endParaRPr lang="en-US" sz="900" dirty="0">
                <a:solidFill>
                  <a:srgbClr val="FFFFFF"/>
                </a:solidFill>
                <a:cs typeface="Arial"/>
              </a:endParaRPr>
            </a:p>
          </p:txBody>
        </p:sp>
      </p:grpSp>
      <p:grpSp>
        <p:nvGrpSpPr>
          <p:cNvPr id="170" name="Group 169"/>
          <p:cNvGrpSpPr/>
          <p:nvPr/>
        </p:nvGrpSpPr>
        <p:grpSpPr>
          <a:xfrm>
            <a:off x="5052431" y="2103676"/>
            <a:ext cx="370320" cy="356228"/>
            <a:chOff x="3144130" y="2405764"/>
            <a:chExt cx="2776061" cy="2670420"/>
          </a:xfrm>
          <a:effectLst>
            <a:outerShdw blurRad="25400" dist="12700" dir="2700000" algn="tl" rotWithShape="0">
              <a:prstClr val="black">
                <a:alpha val="40000"/>
              </a:prstClr>
            </a:outerShdw>
          </a:effectLst>
        </p:grpSpPr>
        <p:sp>
          <p:nvSpPr>
            <p:cNvPr id="171" name="Regular Pentagon 170"/>
            <p:cNvSpPr/>
            <p:nvPr/>
          </p:nvSpPr>
          <p:spPr bwMode="gray">
            <a:xfrm>
              <a:off x="3155526" y="2417936"/>
              <a:ext cx="2702561" cy="2573869"/>
            </a:xfrm>
            <a:prstGeom prst="pentagon">
              <a:avLst/>
            </a:prstGeom>
            <a:solidFill>
              <a:schemeClr val="accent6"/>
            </a:solidFill>
            <a:ln w="12700" algn="ctr">
              <a:solidFill>
                <a:schemeClr val="bg1"/>
              </a:solidFill>
              <a:miter lim="800000"/>
              <a:headEnd/>
              <a:tailEnd/>
            </a:ln>
          </p:spPr>
          <p:txBody>
            <a:bodyPr lIns="67500" tIns="54000" rIns="67500" bIns="54000" rtlCol="0" anchor="ctr"/>
            <a:lstStyle/>
            <a:p>
              <a:pPr algn="ctr" defTabSz="685337" fontAlgn="base">
                <a:spcBef>
                  <a:spcPct val="50000"/>
                </a:spcBef>
                <a:spcAft>
                  <a:spcPct val="0"/>
                </a:spcAft>
                <a:buClr>
                  <a:srgbClr val="F0AB00"/>
                </a:buClr>
                <a:buSzPct val="80000"/>
              </a:pPr>
              <a:endParaRPr lang="en-US" sz="1350" kern="0" dirty="0">
                <a:solidFill>
                  <a:srgbClr val="000000"/>
                </a:solidFill>
                <a:ea typeface="Arial Unicode MS" pitchFamily="34" charset="-128"/>
                <a:cs typeface="Arial Unicode MS" pitchFamily="34" charset="-128"/>
              </a:endParaRPr>
            </a:p>
          </p:txBody>
        </p:sp>
        <p:sp>
          <p:nvSpPr>
            <p:cNvPr id="172" name="Regular Pentagon 171"/>
            <p:cNvSpPr/>
            <p:nvPr/>
          </p:nvSpPr>
          <p:spPr bwMode="gray">
            <a:xfrm>
              <a:off x="4022299" y="3327399"/>
              <a:ext cx="969010" cy="922867"/>
            </a:xfrm>
            <a:prstGeom prst="pentagon">
              <a:avLst/>
            </a:prstGeom>
            <a:noFill/>
            <a:ln w="12700" algn="ctr">
              <a:solidFill>
                <a:schemeClr val="bg1"/>
              </a:solidFill>
              <a:miter lim="800000"/>
              <a:headEnd/>
              <a:tailEnd/>
            </a:ln>
          </p:spPr>
          <p:txBody>
            <a:bodyPr lIns="67500" tIns="54000" rIns="67500" bIns="54000" rtlCol="0" anchor="ctr"/>
            <a:lstStyle/>
            <a:p>
              <a:pPr algn="ctr" defTabSz="685337" fontAlgn="base">
                <a:spcBef>
                  <a:spcPct val="50000"/>
                </a:spcBef>
                <a:spcAft>
                  <a:spcPct val="0"/>
                </a:spcAft>
                <a:buClr>
                  <a:srgbClr val="F0AB00"/>
                </a:buClr>
                <a:buSzPct val="80000"/>
              </a:pPr>
              <a:endParaRPr lang="en-US" sz="1350" kern="0" dirty="0">
                <a:solidFill>
                  <a:srgbClr val="000000"/>
                </a:solidFill>
                <a:ea typeface="Arial Unicode MS" pitchFamily="34" charset="-128"/>
                <a:cs typeface="Arial Unicode MS" pitchFamily="34" charset="-128"/>
              </a:endParaRPr>
            </a:p>
          </p:txBody>
        </p:sp>
        <p:sp>
          <p:nvSpPr>
            <p:cNvPr id="173" name="Regular Pentagon 172"/>
            <p:cNvSpPr/>
            <p:nvPr/>
          </p:nvSpPr>
          <p:spPr bwMode="gray">
            <a:xfrm>
              <a:off x="4305508" y="3622522"/>
              <a:ext cx="402592" cy="383420"/>
            </a:xfrm>
            <a:prstGeom prst="pentagon">
              <a:avLst/>
            </a:prstGeom>
            <a:noFill/>
            <a:ln w="6350" algn="ctr">
              <a:solidFill>
                <a:schemeClr val="bg1"/>
              </a:solidFill>
              <a:miter lim="800000"/>
              <a:headEnd/>
              <a:tailEnd/>
            </a:ln>
          </p:spPr>
          <p:txBody>
            <a:bodyPr lIns="67500" tIns="54000" rIns="67500" bIns="54000" rtlCol="0" anchor="ctr"/>
            <a:lstStyle/>
            <a:p>
              <a:pPr algn="ctr" defTabSz="685337" fontAlgn="base">
                <a:spcBef>
                  <a:spcPct val="50000"/>
                </a:spcBef>
                <a:spcAft>
                  <a:spcPct val="0"/>
                </a:spcAft>
                <a:buClr>
                  <a:srgbClr val="F0AB00"/>
                </a:buClr>
                <a:buSzPct val="80000"/>
              </a:pPr>
              <a:endParaRPr lang="en-US" sz="1350" kern="0" dirty="0">
                <a:solidFill>
                  <a:srgbClr val="000000"/>
                </a:solidFill>
                <a:ea typeface="Arial Unicode MS" pitchFamily="34" charset="-128"/>
                <a:cs typeface="Arial Unicode MS" pitchFamily="34" charset="-128"/>
              </a:endParaRPr>
            </a:p>
          </p:txBody>
        </p:sp>
        <p:sp>
          <p:nvSpPr>
            <p:cNvPr id="174" name="Regular Pentagon 173"/>
            <p:cNvSpPr/>
            <p:nvPr/>
          </p:nvSpPr>
          <p:spPr bwMode="gray">
            <a:xfrm>
              <a:off x="3728929" y="3022599"/>
              <a:ext cx="1555750" cy="1481668"/>
            </a:xfrm>
            <a:prstGeom prst="pentagon">
              <a:avLst/>
            </a:prstGeom>
            <a:noFill/>
            <a:ln w="12700" algn="ctr">
              <a:solidFill>
                <a:schemeClr val="bg1"/>
              </a:solidFill>
              <a:miter lim="800000"/>
              <a:headEnd/>
              <a:tailEnd/>
            </a:ln>
          </p:spPr>
          <p:txBody>
            <a:bodyPr lIns="67500" tIns="54000" rIns="67500" bIns="54000" rtlCol="0" anchor="ctr"/>
            <a:lstStyle/>
            <a:p>
              <a:pPr algn="ctr" defTabSz="685337" fontAlgn="base">
                <a:spcBef>
                  <a:spcPct val="50000"/>
                </a:spcBef>
                <a:spcAft>
                  <a:spcPct val="0"/>
                </a:spcAft>
                <a:buClr>
                  <a:srgbClr val="F0AB00"/>
                </a:buClr>
                <a:buSzPct val="80000"/>
              </a:pPr>
              <a:endParaRPr lang="en-US" sz="1350" kern="0" dirty="0">
                <a:solidFill>
                  <a:srgbClr val="000000"/>
                </a:solidFill>
                <a:ea typeface="Arial Unicode MS" pitchFamily="34" charset="-128"/>
                <a:cs typeface="Arial Unicode MS" pitchFamily="34" charset="-128"/>
              </a:endParaRPr>
            </a:p>
          </p:txBody>
        </p:sp>
        <p:sp>
          <p:nvSpPr>
            <p:cNvPr id="175" name="Regular Pentagon 174"/>
            <p:cNvSpPr/>
            <p:nvPr/>
          </p:nvSpPr>
          <p:spPr bwMode="gray">
            <a:xfrm>
              <a:off x="3448894" y="2726266"/>
              <a:ext cx="2115820" cy="2015068"/>
            </a:xfrm>
            <a:prstGeom prst="pentagon">
              <a:avLst/>
            </a:prstGeom>
            <a:noFill/>
            <a:ln w="12700" algn="ctr">
              <a:solidFill>
                <a:schemeClr val="bg1"/>
              </a:solidFill>
              <a:miter lim="800000"/>
              <a:headEnd/>
              <a:tailEnd/>
            </a:ln>
          </p:spPr>
          <p:txBody>
            <a:bodyPr lIns="67500" tIns="54000" rIns="67500" bIns="54000" rtlCol="0" anchor="ctr"/>
            <a:lstStyle/>
            <a:p>
              <a:pPr algn="ctr" defTabSz="685337" fontAlgn="base">
                <a:spcBef>
                  <a:spcPct val="50000"/>
                </a:spcBef>
                <a:spcAft>
                  <a:spcPct val="0"/>
                </a:spcAft>
                <a:buClr>
                  <a:srgbClr val="F0AB00"/>
                </a:buClr>
                <a:buSzPct val="80000"/>
              </a:pPr>
              <a:endParaRPr lang="en-US" sz="1350" kern="0" dirty="0">
                <a:solidFill>
                  <a:srgbClr val="000000"/>
                </a:solidFill>
                <a:ea typeface="Arial Unicode MS" pitchFamily="34" charset="-128"/>
                <a:cs typeface="Arial Unicode MS" pitchFamily="34" charset="-128"/>
              </a:endParaRPr>
            </a:p>
          </p:txBody>
        </p:sp>
        <p:cxnSp>
          <p:nvCxnSpPr>
            <p:cNvPr id="176" name="Straight Connector 175"/>
            <p:cNvCxnSpPr>
              <a:stCxn id="171" idx="0"/>
            </p:cNvCxnSpPr>
            <p:nvPr/>
          </p:nvCxnSpPr>
          <p:spPr>
            <a:xfrm>
              <a:off x="4506804" y="2417936"/>
              <a:ext cx="1400" cy="141475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3152198" y="3396640"/>
              <a:ext cx="1352255" cy="440686"/>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H="1">
              <a:off x="4504453" y="3402250"/>
              <a:ext cx="1354482" cy="43758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71" idx="2"/>
            </p:cNvCxnSpPr>
            <p:nvPr/>
          </p:nvCxnSpPr>
          <p:spPr>
            <a:xfrm flipV="1">
              <a:off x="3671669" y="3836302"/>
              <a:ext cx="835292" cy="115549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71" idx="4"/>
            </p:cNvCxnSpPr>
            <p:nvPr/>
          </p:nvCxnSpPr>
          <p:spPr>
            <a:xfrm flipH="1" flipV="1">
              <a:off x="4509463" y="3836302"/>
              <a:ext cx="832481" cy="115549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1" name="Oval 180"/>
            <p:cNvSpPr/>
            <p:nvPr/>
          </p:nvSpPr>
          <p:spPr bwMode="gray">
            <a:xfrm>
              <a:off x="5663140" y="3294573"/>
              <a:ext cx="257051" cy="257051"/>
            </a:xfrm>
            <a:prstGeom prst="ellipse">
              <a:avLst/>
            </a:prstGeom>
            <a:solidFill>
              <a:schemeClr val="bg1">
                <a:lumMod val="50000"/>
              </a:schemeClr>
            </a:solidFill>
            <a:ln w="6350">
              <a:solidFill>
                <a:schemeClr val="bg1"/>
              </a:solidFill>
            </a:ln>
          </p:spPr>
          <p:txBody>
            <a:bodyPr wrap="square" rtlCol="0" anchor="ctr" anchorCtr="1">
              <a:noAutofit/>
            </a:bodyPr>
            <a:lstStyle/>
            <a:p>
              <a:pPr algn="ctr" defTabSz="685337"/>
              <a:endParaRPr lang="en-US" sz="900" dirty="0">
                <a:solidFill>
                  <a:srgbClr val="FFFFFF"/>
                </a:solidFill>
                <a:cs typeface="Arial"/>
              </a:endParaRPr>
            </a:p>
          </p:txBody>
        </p:sp>
        <p:sp>
          <p:nvSpPr>
            <p:cNvPr id="182" name="Oval 181"/>
            <p:cNvSpPr/>
            <p:nvPr/>
          </p:nvSpPr>
          <p:spPr bwMode="gray">
            <a:xfrm>
              <a:off x="3144130" y="3321346"/>
              <a:ext cx="257051" cy="257051"/>
            </a:xfrm>
            <a:prstGeom prst="ellipse">
              <a:avLst/>
            </a:prstGeom>
            <a:solidFill>
              <a:schemeClr val="bg1">
                <a:lumMod val="50000"/>
              </a:schemeClr>
            </a:solidFill>
            <a:ln w="6350">
              <a:solidFill>
                <a:schemeClr val="bg1"/>
              </a:solidFill>
            </a:ln>
          </p:spPr>
          <p:txBody>
            <a:bodyPr wrap="square" rtlCol="0" anchor="ctr" anchorCtr="1">
              <a:noAutofit/>
            </a:bodyPr>
            <a:lstStyle/>
            <a:p>
              <a:pPr algn="ctr" defTabSz="685337"/>
              <a:endParaRPr lang="en-US" sz="900" dirty="0">
                <a:solidFill>
                  <a:srgbClr val="FFFFFF"/>
                </a:solidFill>
                <a:cs typeface="Arial"/>
              </a:endParaRPr>
            </a:p>
          </p:txBody>
        </p:sp>
        <p:sp>
          <p:nvSpPr>
            <p:cNvPr id="183" name="Oval 182"/>
            <p:cNvSpPr/>
            <p:nvPr/>
          </p:nvSpPr>
          <p:spPr bwMode="gray">
            <a:xfrm>
              <a:off x="4389439" y="2405764"/>
              <a:ext cx="257051" cy="257051"/>
            </a:xfrm>
            <a:prstGeom prst="ellipse">
              <a:avLst/>
            </a:prstGeom>
            <a:solidFill>
              <a:schemeClr val="bg1">
                <a:lumMod val="50000"/>
              </a:schemeClr>
            </a:solidFill>
            <a:ln w="6350">
              <a:solidFill>
                <a:schemeClr val="bg1"/>
              </a:solidFill>
            </a:ln>
          </p:spPr>
          <p:txBody>
            <a:bodyPr wrap="square" rtlCol="0" anchor="ctr" anchorCtr="1">
              <a:noAutofit/>
            </a:bodyPr>
            <a:lstStyle/>
            <a:p>
              <a:pPr algn="ctr" defTabSz="685337"/>
              <a:endParaRPr lang="en-US" sz="900" dirty="0">
                <a:solidFill>
                  <a:srgbClr val="FFFFFF"/>
                </a:solidFill>
                <a:cs typeface="Arial"/>
              </a:endParaRPr>
            </a:p>
          </p:txBody>
        </p:sp>
        <p:sp>
          <p:nvSpPr>
            <p:cNvPr id="184" name="Oval 183"/>
            <p:cNvSpPr/>
            <p:nvPr/>
          </p:nvSpPr>
          <p:spPr bwMode="gray">
            <a:xfrm>
              <a:off x="3593345" y="4819133"/>
              <a:ext cx="257051" cy="257051"/>
            </a:xfrm>
            <a:prstGeom prst="ellipse">
              <a:avLst/>
            </a:prstGeom>
            <a:solidFill>
              <a:schemeClr val="bg1">
                <a:lumMod val="50000"/>
              </a:schemeClr>
            </a:solidFill>
            <a:ln w="6350">
              <a:solidFill>
                <a:schemeClr val="bg1"/>
              </a:solidFill>
            </a:ln>
          </p:spPr>
          <p:txBody>
            <a:bodyPr wrap="square" rtlCol="0" anchor="ctr" anchorCtr="1">
              <a:noAutofit/>
            </a:bodyPr>
            <a:lstStyle/>
            <a:p>
              <a:pPr algn="ctr" defTabSz="685337"/>
              <a:endParaRPr lang="en-US" sz="900" dirty="0">
                <a:solidFill>
                  <a:srgbClr val="FFFFFF"/>
                </a:solidFill>
                <a:cs typeface="Arial"/>
              </a:endParaRPr>
            </a:p>
          </p:txBody>
        </p:sp>
        <p:sp>
          <p:nvSpPr>
            <p:cNvPr id="185" name="Oval 184"/>
            <p:cNvSpPr/>
            <p:nvPr/>
          </p:nvSpPr>
          <p:spPr bwMode="gray">
            <a:xfrm>
              <a:off x="5182704" y="4795385"/>
              <a:ext cx="257051" cy="257051"/>
            </a:xfrm>
            <a:prstGeom prst="ellipse">
              <a:avLst/>
            </a:prstGeom>
            <a:solidFill>
              <a:schemeClr val="bg1">
                <a:lumMod val="50000"/>
              </a:schemeClr>
            </a:solidFill>
            <a:ln w="6350">
              <a:solidFill>
                <a:schemeClr val="bg1"/>
              </a:solidFill>
            </a:ln>
          </p:spPr>
          <p:txBody>
            <a:bodyPr wrap="square" rtlCol="0" anchor="ctr" anchorCtr="1">
              <a:noAutofit/>
            </a:bodyPr>
            <a:lstStyle/>
            <a:p>
              <a:pPr algn="ctr" defTabSz="685337"/>
              <a:endParaRPr lang="en-US" sz="900" dirty="0">
                <a:solidFill>
                  <a:srgbClr val="FFFFFF"/>
                </a:solidFill>
                <a:cs typeface="Arial"/>
              </a:endParaRPr>
            </a:p>
          </p:txBody>
        </p:sp>
      </p:grpSp>
      <p:grpSp>
        <p:nvGrpSpPr>
          <p:cNvPr id="186" name="Group 185"/>
          <p:cNvGrpSpPr/>
          <p:nvPr/>
        </p:nvGrpSpPr>
        <p:grpSpPr>
          <a:xfrm>
            <a:off x="5990158" y="2103676"/>
            <a:ext cx="370320" cy="356228"/>
            <a:chOff x="3144130" y="2405764"/>
            <a:chExt cx="2776061" cy="2670420"/>
          </a:xfrm>
          <a:effectLst>
            <a:outerShdw blurRad="25400" dist="12700" dir="2700000" algn="tl" rotWithShape="0">
              <a:prstClr val="black">
                <a:alpha val="40000"/>
              </a:prstClr>
            </a:outerShdw>
          </a:effectLst>
        </p:grpSpPr>
        <p:sp>
          <p:nvSpPr>
            <p:cNvPr id="187" name="Regular Pentagon 186"/>
            <p:cNvSpPr/>
            <p:nvPr/>
          </p:nvSpPr>
          <p:spPr bwMode="gray">
            <a:xfrm>
              <a:off x="3155526" y="2417936"/>
              <a:ext cx="2702561" cy="2573869"/>
            </a:xfrm>
            <a:prstGeom prst="pentagon">
              <a:avLst/>
            </a:prstGeom>
            <a:solidFill>
              <a:schemeClr val="tx1"/>
            </a:solidFill>
            <a:ln w="12700" algn="ctr">
              <a:solidFill>
                <a:schemeClr val="bg1"/>
              </a:solidFill>
              <a:miter lim="800000"/>
              <a:headEnd/>
              <a:tailEnd/>
            </a:ln>
          </p:spPr>
          <p:txBody>
            <a:bodyPr lIns="67500" tIns="54000" rIns="67500" bIns="54000" rtlCol="0" anchor="ctr"/>
            <a:lstStyle/>
            <a:p>
              <a:pPr algn="ctr" defTabSz="685337" fontAlgn="base">
                <a:spcBef>
                  <a:spcPct val="50000"/>
                </a:spcBef>
                <a:spcAft>
                  <a:spcPct val="0"/>
                </a:spcAft>
                <a:buClr>
                  <a:srgbClr val="F0AB00"/>
                </a:buClr>
                <a:buSzPct val="80000"/>
              </a:pPr>
              <a:endParaRPr lang="en-US" sz="1350" kern="0" dirty="0">
                <a:solidFill>
                  <a:srgbClr val="000000"/>
                </a:solidFill>
                <a:ea typeface="Arial Unicode MS" pitchFamily="34" charset="-128"/>
                <a:cs typeface="Arial Unicode MS" pitchFamily="34" charset="-128"/>
              </a:endParaRPr>
            </a:p>
          </p:txBody>
        </p:sp>
        <p:sp>
          <p:nvSpPr>
            <p:cNvPr id="188" name="Regular Pentagon 187"/>
            <p:cNvSpPr/>
            <p:nvPr/>
          </p:nvSpPr>
          <p:spPr bwMode="gray">
            <a:xfrm>
              <a:off x="4022299" y="3327399"/>
              <a:ext cx="969010" cy="922867"/>
            </a:xfrm>
            <a:prstGeom prst="pentagon">
              <a:avLst/>
            </a:prstGeom>
            <a:noFill/>
            <a:ln w="12700" algn="ctr">
              <a:solidFill>
                <a:schemeClr val="bg1"/>
              </a:solidFill>
              <a:miter lim="800000"/>
              <a:headEnd/>
              <a:tailEnd/>
            </a:ln>
          </p:spPr>
          <p:txBody>
            <a:bodyPr lIns="67500" tIns="54000" rIns="67500" bIns="54000" rtlCol="0" anchor="ctr"/>
            <a:lstStyle/>
            <a:p>
              <a:pPr algn="ctr" defTabSz="685337" fontAlgn="base">
                <a:spcBef>
                  <a:spcPct val="50000"/>
                </a:spcBef>
                <a:spcAft>
                  <a:spcPct val="0"/>
                </a:spcAft>
                <a:buClr>
                  <a:srgbClr val="F0AB00"/>
                </a:buClr>
                <a:buSzPct val="80000"/>
              </a:pPr>
              <a:endParaRPr lang="en-US" sz="1350" kern="0" dirty="0">
                <a:solidFill>
                  <a:srgbClr val="000000"/>
                </a:solidFill>
                <a:ea typeface="Arial Unicode MS" pitchFamily="34" charset="-128"/>
                <a:cs typeface="Arial Unicode MS" pitchFamily="34" charset="-128"/>
              </a:endParaRPr>
            </a:p>
          </p:txBody>
        </p:sp>
        <p:sp>
          <p:nvSpPr>
            <p:cNvPr id="189" name="Regular Pentagon 188"/>
            <p:cNvSpPr/>
            <p:nvPr/>
          </p:nvSpPr>
          <p:spPr bwMode="gray">
            <a:xfrm>
              <a:off x="4305508" y="3622522"/>
              <a:ext cx="402592" cy="383420"/>
            </a:xfrm>
            <a:prstGeom prst="pentagon">
              <a:avLst/>
            </a:prstGeom>
            <a:noFill/>
            <a:ln w="6350" algn="ctr">
              <a:solidFill>
                <a:schemeClr val="bg1"/>
              </a:solidFill>
              <a:miter lim="800000"/>
              <a:headEnd/>
              <a:tailEnd/>
            </a:ln>
          </p:spPr>
          <p:txBody>
            <a:bodyPr lIns="67500" tIns="54000" rIns="67500" bIns="54000" rtlCol="0" anchor="ctr"/>
            <a:lstStyle/>
            <a:p>
              <a:pPr algn="ctr" defTabSz="685337" fontAlgn="base">
                <a:spcBef>
                  <a:spcPct val="50000"/>
                </a:spcBef>
                <a:spcAft>
                  <a:spcPct val="0"/>
                </a:spcAft>
                <a:buClr>
                  <a:srgbClr val="F0AB00"/>
                </a:buClr>
                <a:buSzPct val="80000"/>
              </a:pPr>
              <a:endParaRPr lang="en-US" sz="1350" kern="0" dirty="0">
                <a:solidFill>
                  <a:srgbClr val="000000"/>
                </a:solidFill>
                <a:ea typeface="Arial Unicode MS" pitchFamily="34" charset="-128"/>
                <a:cs typeface="Arial Unicode MS" pitchFamily="34" charset="-128"/>
              </a:endParaRPr>
            </a:p>
          </p:txBody>
        </p:sp>
        <p:sp>
          <p:nvSpPr>
            <p:cNvPr id="190" name="Regular Pentagon 189"/>
            <p:cNvSpPr/>
            <p:nvPr/>
          </p:nvSpPr>
          <p:spPr bwMode="gray">
            <a:xfrm>
              <a:off x="3728929" y="3022599"/>
              <a:ext cx="1555750" cy="1481668"/>
            </a:xfrm>
            <a:prstGeom prst="pentagon">
              <a:avLst/>
            </a:prstGeom>
            <a:noFill/>
            <a:ln w="12700" algn="ctr">
              <a:solidFill>
                <a:schemeClr val="bg1"/>
              </a:solidFill>
              <a:miter lim="800000"/>
              <a:headEnd/>
              <a:tailEnd/>
            </a:ln>
          </p:spPr>
          <p:txBody>
            <a:bodyPr lIns="67500" tIns="54000" rIns="67500" bIns="54000" rtlCol="0" anchor="ctr"/>
            <a:lstStyle/>
            <a:p>
              <a:pPr algn="ctr" defTabSz="685337" fontAlgn="base">
                <a:spcBef>
                  <a:spcPct val="50000"/>
                </a:spcBef>
                <a:spcAft>
                  <a:spcPct val="0"/>
                </a:spcAft>
                <a:buClr>
                  <a:srgbClr val="F0AB00"/>
                </a:buClr>
                <a:buSzPct val="80000"/>
              </a:pPr>
              <a:endParaRPr lang="en-US" sz="1350" kern="0" dirty="0">
                <a:solidFill>
                  <a:srgbClr val="000000"/>
                </a:solidFill>
                <a:ea typeface="Arial Unicode MS" pitchFamily="34" charset="-128"/>
                <a:cs typeface="Arial Unicode MS" pitchFamily="34" charset="-128"/>
              </a:endParaRPr>
            </a:p>
          </p:txBody>
        </p:sp>
        <p:sp>
          <p:nvSpPr>
            <p:cNvPr id="191" name="Regular Pentagon 190"/>
            <p:cNvSpPr/>
            <p:nvPr/>
          </p:nvSpPr>
          <p:spPr bwMode="gray">
            <a:xfrm>
              <a:off x="3448894" y="2726266"/>
              <a:ext cx="2115820" cy="2015068"/>
            </a:xfrm>
            <a:prstGeom prst="pentagon">
              <a:avLst/>
            </a:prstGeom>
            <a:noFill/>
            <a:ln w="12700" algn="ctr">
              <a:solidFill>
                <a:schemeClr val="bg1"/>
              </a:solidFill>
              <a:miter lim="800000"/>
              <a:headEnd/>
              <a:tailEnd/>
            </a:ln>
          </p:spPr>
          <p:txBody>
            <a:bodyPr lIns="67500" tIns="54000" rIns="67500" bIns="54000" rtlCol="0" anchor="ctr"/>
            <a:lstStyle/>
            <a:p>
              <a:pPr algn="ctr" defTabSz="685337" fontAlgn="base">
                <a:spcBef>
                  <a:spcPct val="50000"/>
                </a:spcBef>
                <a:spcAft>
                  <a:spcPct val="0"/>
                </a:spcAft>
                <a:buClr>
                  <a:srgbClr val="F0AB00"/>
                </a:buClr>
                <a:buSzPct val="80000"/>
              </a:pPr>
              <a:endParaRPr lang="en-US" sz="1350" kern="0" dirty="0">
                <a:solidFill>
                  <a:srgbClr val="000000"/>
                </a:solidFill>
                <a:ea typeface="Arial Unicode MS" pitchFamily="34" charset="-128"/>
                <a:cs typeface="Arial Unicode MS" pitchFamily="34" charset="-128"/>
              </a:endParaRPr>
            </a:p>
          </p:txBody>
        </p:sp>
        <p:cxnSp>
          <p:nvCxnSpPr>
            <p:cNvPr id="192" name="Straight Connector 191"/>
            <p:cNvCxnSpPr>
              <a:stCxn id="187" idx="0"/>
            </p:cNvCxnSpPr>
            <p:nvPr/>
          </p:nvCxnSpPr>
          <p:spPr>
            <a:xfrm>
              <a:off x="4506804" y="2417936"/>
              <a:ext cx="1400" cy="141475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3152198" y="3396640"/>
              <a:ext cx="1352255" cy="440686"/>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H="1">
              <a:off x="4504453" y="3402250"/>
              <a:ext cx="1354482" cy="43758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87" idx="2"/>
            </p:cNvCxnSpPr>
            <p:nvPr/>
          </p:nvCxnSpPr>
          <p:spPr>
            <a:xfrm flipV="1">
              <a:off x="3671669" y="3836302"/>
              <a:ext cx="835292" cy="115549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87" idx="4"/>
            </p:cNvCxnSpPr>
            <p:nvPr/>
          </p:nvCxnSpPr>
          <p:spPr>
            <a:xfrm flipH="1" flipV="1">
              <a:off x="4509463" y="3836302"/>
              <a:ext cx="832481" cy="115549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97" name="Oval 196"/>
            <p:cNvSpPr/>
            <p:nvPr/>
          </p:nvSpPr>
          <p:spPr bwMode="gray">
            <a:xfrm>
              <a:off x="5663140" y="3294573"/>
              <a:ext cx="257051" cy="257051"/>
            </a:xfrm>
            <a:prstGeom prst="ellipse">
              <a:avLst/>
            </a:prstGeom>
            <a:solidFill>
              <a:schemeClr val="bg1">
                <a:lumMod val="50000"/>
              </a:schemeClr>
            </a:solidFill>
            <a:ln w="6350">
              <a:solidFill>
                <a:schemeClr val="bg1"/>
              </a:solidFill>
            </a:ln>
          </p:spPr>
          <p:txBody>
            <a:bodyPr wrap="square" rtlCol="0" anchor="ctr" anchorCtr="1">
              <a:noAutofit/>
            </a:bodyPr>
            <a:lstStyle/>
            <a:p>
              <a:pPr algn="ctr" defTabSz="685337"/>
              <a:endParaRPr lang="en-US" sz="900" dirty="0">
                <a:solidFill>
                  <a:srgbClr val="FFFFFF"/>
                </a:solidFill>
                <a:cs typeface="Arial"/>
              </a:endParaRPr>
            </a:p>
          </p:txBody>
        </p:sp>
        <p:sp>
          <p:nvSpPr>
            <p:cNvPr id="198" name="Oval 197"/>
            <p:cNvSpPr/>
            <p:nvPr/>
          </p:nvSpPr>
          <p:spPr bwMode="gray">
            <a:xfrm>
              <a:off x="3144130" y="3321346"/>
              <a:ext cx="257051" cy="257051"/>
            </a:xfrm>
            <a:prstGeom prst="ellipse">
              <a:avLst/>
            </a:prstGeom>
            <a:solidFill>
              <a:schemeClr val="bg1">
                <a:lumMod val="50000"/>
              </a:schemeClr>
            </a:solidFill>
            <a:ln w="6350">
              <a:solidFill>
                <a:schemeClr val="bg1"/>
              </a:solidFill>
            </a:ln>
          </p:spPr>
          <p:txBody>
            <a:bodyPr wrap="square" rtlCol="0" anchor="ctr" anchorCtr="1">
              <a:noAutofit/>
            </a:bodyPr>
            <a:lstStyle/>
            <a:p>
              <a:pPr algn="ctr" defTabSz="685337"/>
              <a:endParaRPr lang="en-US" sz="900" dirty="0">
                <a:solidFill>
                  <a:srgbClr val="FFFFFF"/>
                </a:solidFill>
                <a:cs typeface="Arial"/>
              </a:endParaRPr>
            </a:p>
          </p:txBody>
        </p:sp>
        <p:sp>
          <p:nvSpPr>
            <p:cNvPr id="199" name="Oval 198"/>
            <p:cNvSpPr/>
            <p:nvPr/>
          </p:nvSpPr>
          <p:spPr bwMode="gray">
            <a:xfrm>
              <a:off x="4389439" y="2405764"/>
              <a:ext cx="257051" cy="257051"/>
            </a:xfrm>
            <a:prstGeom prst="ellipse">
              <a:avLst/>
            </a:prstGeom>
            <a:solidFill>
              <a:schemeClr val="bg1">
                <a:lumMod val="50000"/>
              </a:schemeClr>
            </a:solidFill>
            <a:ln w="6350">
              <a:solidFill>
                <a:schemeClr val="bg1"/>
              </a:solidFill>
            </a:ln>
          </p:spPr>
          <p:txBody>
            <a:bodyPr wrap="square" rtlCol="0" anchor="ctr" anchorCtr="1">
              <a:noAutofit/>
            </a:bodyPr>
            <a:lstStyle/>
            <a:p>
              <a:pPr algn="ctr" defTabSz="685337"/>
              <a:endParaRPr lang="en-US" sz="900" dirty="0">
                <a:solidFill>
                  <a:srgbClr val="FFFFFF"/>
                </a:solidFill>
                <a:cs typeface="Arial"/>
              </a:endParaRPr>
            </a:p>
          </p:txBody>
        </p:sp>
        <p:sp>
          <p:nvSpPr>
            <p:cNvPr id="200" name="Oval 199"/>
            <p:cNvSpPr/>
            <p:nvPr/>
          </p:nvSpPr>
          <p:spPr bwMode="gray">
            <a:xfrm>
              <a:off x="3593345" y="4819133"/>
              <a:ext cx="257051" cy="257051"/>
            </a:xfrm>
            <a:prstGeom prst="ellipse">
              <a:avLst/>
            </a:prstGeom>
            <a:solidFill>
              <a:schemeClr val="bg1">
                <a:lumMod val="50000"/>
              </a:schemeClr>
            </a:solidFill>
            <a:ln w="6350">
              <a:solidFill>
                <a:schemeClr val="bg1"/>
              </a:solidFill>
            </a:ln>
          </p:spPr>
          <p:txBody>
            <a:bodyPr wrap="square" rtlCol="0" anchor="ctr" anchorCtr="1">
              <a:noAutofit/>
            </a:bodyPr>
            <a:lstStyle/>
            <a:p>
              <a:pPr algn="ctr" defTabSz="685337"/>
              <a:endParaRPr lang="en-US" sz="900" dirty="0">
                <a:solidFill>
                  <a:srgbClr val="FFFFFF"/>
                </a:solidFill>
                <a:cs typeface="Arial"/>
              </a:endParaRPr>
            </a:p>
          </p:txBody>
        </p:sp>
        <p:sp>
          <p:nvSpPr>
            <p:cNvPr id="201" name="Oval 200"/>
            <p:cNvSpPr/>
            <p:nvPr/>
          </p:nvSpPr>
          <p:spPr bwMode="gray">
            <a:xfrm>
              <a:off x="5182704" y="4795385"/>
              <a:ext cx="257051" cy="257051"/>
            </a:xfrm>
            <a:prstGeom prst="ellipse">
              <a:avLst/>
            </a:prstGeom>
            <a:solidFill>
              <a:schemeClr val="bg1">
                <a:lumMod val="50000"/>
              </a:schemeClr>
            </a:solidFill>
            <a:ln w="6350">
              <a:solidFill>
                <a:schemeClr val="bg1"/>
              </a:solidFill>
            </a:ln>
          </p:spPr>
          <p:txBody>
            <a:bodyPr wrap="square" rtlCol="0" anchor="ctr" anchorCtr="1">
              <a:noAutofit/>
            </a:bodyPr>
            <a:lstStyle/>
            <a:p>
              <a:pPr algn="ctr" defTabSz="685337"/>
              <a:endParaRPr lang="en-US" sz="900" dirty="0">
                <a:solidFill>
                  <a:srgbClr val="FFFFFF"/>
                </a:solidFill>
                <a:cs typeface="Arial"/>
              </a:endParaRPr>
            </a:p>
          </p:txBody>
        </p:sp>
      </p:grpSp>
      <p:grpSp>
        <p:nvGrpSpPr>
          <p:cNvPr id="310" name="Group 309"/>
          <p:cNvGrpSpPr/>
          <p:nvPr/>
        </p:nvGrpSpPr>
        <p:grpSpPr>
          <a:xfrm>
            <a:off x="1543742" y="4711213"/>
            <a:ext cx="438912" cy="466088"/>
            <a:chOff x="2599694" y="2588816"/>
            <a:chExt cx="585216" cy="621451"/>
          </a:xfrm>
        </p:grpSpPr>
        <p:sp>
          <p:nvSpPr>
            <p:cNvPr id="311" name="Rectangle 310"/>
            <p:cNvSpPr/>
            <p:nvPr/>
          </p:nvSpPr>
          <p:spPr bwMode="gray">
            <a:xfrm>
              <a:off x="3039139"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12" name="Rectangle 311"/>
            <p:cNvSpPr/>
            <p:nvPr/>
          </p:nvSpPr>
          <p:spPr bwMode="gray">
            <a:xfrm>
              <a:off x="2950508"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13" name="Rectangle 312"/>
            <p:cNvSpPr/>
            <p:nvPr/>
          </p:nvSpPr>
          <p:spPr bwMode="gray">
            <a:xfrm>
              <a:off x="2861878"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14" name="Rectangle 313"/>
            <p:cNvSpPr/>
            <p:nvPr/>
          </p:nvSpPr>
          <p:spPr bwMode="gray">
            <a:xfrm>
              <a:off x="2773247"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15" name="Rectangle 314"/>
            <p:cNvSpPr/>
            <p:nvPr/>
          </p:nvSpPr>
          <p:spPr bwMode="gray">
            <a:xfrm>
              <a:off x="2684616"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16" name="Rectangle 315"/>
            <p:cNvSpPr/>
            <p:nvPr/>
          </p:nvSpPr>
          <p:spPr bwMode="gray">
            <a:xfrm>
              <a:off x="3068682"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17" name="Rectangle 316"/>
            <p:cNvSpPr/>
            <p:nvPr/>
          </p:nvSpPr>
          <p:spPr bwMode="gray">
            <a:xfrm>
              <a:off x="2980052"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18" name="Rectangle 317"/>
            <p:cNvSpPr/>
            <p:nvPr/>
          </p:nvSpPr>
          <p:spPr bwMode="gray">
            <a:xfrm>
              <a:off x="2891421"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19" name="Rectangle 318"/>
            <p:cNvSpPr/>
            <p:nvPr/>
          </p:nvSpPr>
          <p:spPr bwMode="gray">
            <a:xfrm>
              <a:off x="2802790"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20" name="Rectangle 319"/>
            <p:cNvSpPr/>
            <p:nvPr/>
          </p:nvSpPr>
          <p:spPr bwMode="gray">
            <a:xfrm>
              <a:off x="2714160"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21" name="Rectangle 320"/>
            <p:cNvSpPr/>
            <p:nvPr/>
          </p:nvSpPr>
          <p:spPr bwMode="gray">
            <a:xfrm>
              <a:off x="3098226"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23" name="Rectangle 322"/>
            <p:cNvSpPr/>
            <p:nvPr/>
          </p:nvSpPr>
          <p:spPr bwMode="gray">
            <a:xfrm>
              <a:off x="3009595"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40" name="Rectangle 339"/>
            <p:cNvSpPr/>
            <p:nvPr/>
          </p:nvSpPr>
          <p:spPr bwMode="gray">
            <a:xfrm>
              <a:off x="2920965"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41" name="Rectangle 340"/>
            <p:cNvSpPr/>
            <p:nvPr/>
          </p:nvSpPr>
          <p:spPr bwMode="gray">
            <a:xfrm>
              <a:off x="2832334"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42" name="Rectangle 341"/>
            <p:cNvSpPr/>
            <p:nvPr/>
          </p:nvSpPr>
          <p:spPr bwMode="gray">
            <a:xfrm>
              <a:off x="2743703"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43" name="Flowchart: Magnetic Disk 342"/>
            <p:cNvSpPr/>
            <p:nvPr/>
          </p:nvSpPr>
          <p:spPr bwMode="gray">
            <a:xfrm>
              <a:off x="2599694" y="2856643"/>
              <a:ext cx="585216" cy="353624"/>
            </a:xfrm>
            <a:prstGeom prst="flowChartMagneticDisk">
              <a:avLst/>
            </a:prstGeom>
            <a:solidFill>
              <a:schemeClr val="tx2"/>
            </a:solidFill>
            <a:ln w="15875">
              <a:solidFill>
                <a:schemeClr val="bg1"/>
              </a:solidFill>
            </a:ln>
          </p:spPr>
          <p:txBody>
            <a:bodyPr wrap="square" rtlCol="0" anchor="ctr" anchorCtr="0">
              <a:noAutofit/>
            </a:bodyPr>
            <a:lstStyle/>
            <a:p>
              <a:pPr algn="ctr" defTabSz="685337"/>
              <a:endParaRPr lang="en-US" sz="525" dirty="0">
                <a:solidFill>
                  <a:srgbClr val="FFFFFF"/>
                </a:solidFill>
                <a:cs typeface="Arial"/>
              </a:endParaRPr>
            </a:p>
          </p:txBody>
        </p:sp>
        <p:sp>
          <p:nvSpPr>
            <p:cNvPr id="344" name="Rectangle 343"/>
            <p:cNvSpPr/>
            <p:nvPr/>
          </p:nvSpPr>
          <p:spPr bwMode="gray">
            <a:xfrm>
              <a:off x="3039139"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45" name="Rectangle 344"/>
            <p:cNvSpPr/>
            <p:nvPr/>
          </p:nvSpPr>
          <p:spPr bwMode="gray">
            <a:xfrm>
              <a:off x="2950508"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46" name="Rectangle 345"/>
            <p:cNvSpPr/>
            <p:nvPr/>
          </p:nvSpPr>
          <p:spPr bwMode="gray">
            <a:xfrm>
              <a:off x="2861878"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47" name="Rectangle 346"/>
            <p:cNvSpPr/>
            <p:nvPr/>
          </p:nvSpPr>
          <p:spPr bwMode="gray">
            <a:xfrm>
              <a:off x="2773247"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48" name="Rectangle 347"/>
            <p:cNvSpPr/>
            <p:nvPr/>
          </p:nvSpPr>
          <p:spPr bwMode="gray">
            <a:xfrm>
              <a:off x="2684616"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49" name="Rectangle 348"/>
            <p:cNvSpPr/>
            <p:nvPr/>
          </p:nvSpPr>
          <p:spPr bwMode="gray">
            <a:xfrm>
              <a:off x="3068682"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50" name="Rectangle 349"/>
            <p:cNvSpPr/>
            <p:nvPr/>
          </p:nvSpPr>
          <p:spPr bwMode="gray">
            <a:xfrm>
              <a:off x="2980052"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51" name="Rectangle 350"/>
            <p:cNvSpPr/>
            <p:nvPr/>
          </p:nvSpPr>
          <p:spPr bwMode="gray">
            <a:xfrm>
              <a:off x="2891421"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52" name="Rectangle 351"/>
            <p:cNvSpPr/>
            <p:nvPr/>
          </p:nvSpPr>
          <p:spPr bwMode="gray">
            <a:xfrm>
              <a:off x="2802790"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53" name="Rectangle 352"/>
            <p:cNvSpPr/>
            <p:nvPr/>
          </p:nvSpPr>
          <p:spPr bwMode="gray">
            <a:xfrm>
              <a:off x="2714160"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54" name="Rectangle 353"/>
            <p:cNvSpPr/>
            <p:nvPr/>
          </p:nvSpPr>
          <p:spPr bwMode="gray">
            <a:xfrm>
              <a:off x="3098226"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55" name="Rectangle 354"/>
            <p:cNvSpPr/>
            <p:nvPr/>
          </p:nvSpPr>
          <p:spPr bwMode="gray">
            <a:xfrm>
              <a:off x="3009595"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56" name="Rectangle 355"/>
            <p:cNvSpPr/>
            <p:nvPr/>
          </p:nvSpPr>
          <p:spPr bwMode="gray">
            <a:xfrm>
              <a:off x="2920965"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57" name="Rectangle 356"/>
            <p:cNvSpPr/>
            <p:nvPr/>
          </p:nvSpPr>
          <p:spPr bwMode="gray">
            <a:xfrm>
              <a:off x="2832334"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58" name="Rectangle 357"/>
            <p:cNvSpPr/>
            <p:nvPr/>
          </p:nvSpPr>
          <p:spPr bwMode="gray">
            <a:xfrm>
              <a:off x="2743703"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359" name="Rectangle 358"/>
            <p:cNvSpPr>
              <a:spLocks/>
            </p:cNvSpPr>
            <p:nvPr/>
          </p:nvSpPr>
          <p:spPr bwMode="gray">
            <a:xfrm>
              <a:off x="2656251" y="2630766"/>
              <a:ext cx="492937" cy="285750"/>
            </a:xfrm>
            <a:prstGeom prst="rect">
              <a:avLst/>
            </a:prstGeom>
            <a:gradFill>
              <a:gsLst>
                <a:gs pos="1000">
                  <a:schemeClr val="accent3">
                    <a:lumMod val="75000"/>
                  </a:schemeClr>
                </a:gs>
                <a:gs pos="100000">
                  <a:schemeClr val="accent3">
                    <a:lumMod val="50000"/>
                  </a:schemeClr>
                </a:gs>
              </a:gsLst>
              <a:lin ang="5400000" scaled="1"/>
            </a:gradFill>
            <a:ln w="38100" cap="flat" cmpd="sng" algn="ctr">
              <a:solidFill>
                <a:schemeClr val="bg2"/>
              </a:solidFill>
              <a:prstDash val="solid"/>
              <a:miter lim="800000"/>
              <a:headEnd type="none" w="med" len="med"/>
              <a:tailEnd type="none" w="med" len="med"/>
            </a:ln>
            <a:effectLst/>
            <a:scene3d>
              <a:camera prst="orthographicFront"/>
              <a:lightRig rig="threePt" dir="t"/>
            </a:scene3d>
          </p:spPr>
          <p:txBody>
            <a:bodyPr vert="horz" wrap="none" lIns="57548" tIns="28775" rIns="57548" bIns="28775" numCol="1" rtlCol="0" anchor="b" anchorCtr="0" compatLnSpc="1">
              <a:prstTxWarp prst="textNoShape">
                <a:avLst/>
              </a:prstTxWarp>
              <a:noAutofit/>
            </a:bodyPr>
            <a:lstStyle/>
            <a:p>
              <a:pPr algn="ctr" defTabSz="684086"/>
              <a:endParaRPr lang="en-US" sz="525" b="1" dirty="0">
                <a:solidFill>
                  <a:srgbClr val="000000"/>
                </a:solidFill>
                <a:cs typeface="Arial" pitchFamily="34" charset="0"/>
              </a:endParaRPr>
            </a:p>
          </p:txBody>
        </p:sp>
        <p:grpSp>
          <p:nvGrpSpPr>
            <p:cNvPr id="360" name="Group 71"/>
            <p:cNvGrpSpPr/>
            <p:nvPr/>
          </p:nvGrpSpPr>
          <p:grpSpPr>
            <a:xfrm>
              <a:off x="2653137" y="3003395"/>
              <a:ext cx="498535" cy="138885"/>
              <a:chOff x="640862" y="3705107"/>
              <a:chExt cx="773723" cy="825293"/>
            </a:xfrm>
            <a:solidFill>
              <a:schemeClr val="tx2"/>
            </a:solidFill>
          </p:grpSpPr>
          <p:sp>
            <p:nvSpPr>
              <p:cNvPr id="361" name="Freeform 360"/>
              <p:cNvSpPr/>
              <p:nvPr/>
            </p:nvSpPr>
            <p:spPr>
              <a:xfrm>
                <a:off x="640862" y="3705107"/>
                <a:ext cx="773723" cy="125045"/>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grpFill/>
              <a:ln w="1270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337"/>
                <a:endParaRPr lang="en-US" sz="1350">
                  <a:solidFill>
                    <a:srgbClr val="000000"/>
                  </a:solidFill>
                </a:endParaRPr>
              </a:p>
            </p:txBody>
          </p:sp>
          <p:sp>
            <p:nvSpPr>
              <p:cNvPr id="362" name="Freeform 361"/>
              <p:cNvSpPr/>
              <p:nvPr/>
            </p:nvSpPr>
            <p:spPr>
              <a:xfrm>
                <a:off x="640862" y="4058102"/>
                <a:ext cx="773723" cy="125047"/>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grpFill/>
              <a:ln w="1270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337"/>
                <a:endParaRPr lang="en-US" sz="1350">
                  <a:solidFill>
                    <a:srgbClr val="000000"/>
                  </a:solidFill>
                </a:endParaRPr>
              </a:p>
            </p:txBody>
          </p:sp>
          <p:sp>
            <p:nvSpPr>
              <p:cNvPr id="363" name="Freeform 362"/>
              <p:cNvSpPr/>
              <p:nvPr/>
            </p:nvSpPr>
            <p:spPr>
              <a:xfrm>
                <a:off x="640862" y="4405355"/>
                <a:ext cx="773723" cy="125045"/>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grpFill/>
              <a:ln w="1270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337"/>
                <a:endParaRPr lang="en-US" sz="1350">
                  <a:solidFill>
                    <a:srgbClr val="000000"/>
                  </a:solidFill>
                </a:endParaRPr>
              </a:p>
            </p:txBody>
          </p:sp>
        </p:grpSp>
      </p:grpSp>
      <p:grpSp>
        <p:nvGrpSpPr>
          <p:cNvPr id="401" name="Group 400"/>
          <p:cNvGrpSpPr/>
          <p:nvPr/>
        </p:nvGrpSpPr>
        <p:grpSpPr>
          <a:xfrm>
            <a:off x="2247702" y="4711213"/>
            <a:ext cx="438912" cy="466088"/>
            <a:chOff x="2599694" y="2588816"/>
            <a:chExt cx="585216" cy="621451"/>
          </a:xfrm>
        </p:grpSpPr>
        <p:sp>
          <p:nvSpPr>
            <p:cNvPr id="402" name="Rectangle 401"/>
            <p:cNvSpPr/>
            <p:nvPr/>
          </p:nvSpPr>
          <p:spPr bwMode="gray">
            <a:xfrm>
              <a:off x="3039139"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03" name="Rectangle 402"/>
            <p:cNvSpPr/>
            <p:nvPr/>
          </p:nvSpPr>
          <p:spPr bwMode="gray">
            <a:xfrm>
              <a:off x="2950508"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04" name="Rectangle 403"/>
            <p:cNvSpPr/>
            <p:nvPr/>
          </p:nvSpPr>
          <p:spPr bwMode="gray">
            <a:xfrm>
              <a:off x="2861878"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05" name="Rectangle 404"/>
            <p:cNvSpPr/>
            <p:nvPr/>
          </p:nvSpPr>
          <p:spPr bwMode="gray">
            <a:xfrm>
              <a:off x="2773247"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06" name="Rectangle 405"/>
            <p:cNvSpPr/>
            <p:nvPr/>
          </p:nvSpPr>
          <p:spPr bwMode="gray">
            <a:xfrm>
              <a:off x="2684616"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07" name="Rectangle 406"/>
            <p:cNvSpPr/>
            <p:nvPr/>
          </p:nvSpPr>
          <p:spPr bwMode="gray">
            <a:xfrm>
              <a:off x="3068682"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08" name="Rectangle 407"/>
            <p:cNvSpPr/>
            <p:nvPr/>
          </p:nvSpPr>
          <p:spPr bwMode="gray">
            <a:xfrm>
              <a:off x="2980052"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09" name="Rectangle 408"/>
            <p:cNvSpPr/>
            <p:nvPr/>
          </p:nvSpPr>
          <p:spPr bwMode="gray">
            <a:xfrm>
              <a:off x="2891421"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10" name="Rectangle 409"/>
            <p:cNvSpPr/>
            <p:nvPr/>
          </p:nvSpPr>
          <p:spPr bwMode="gray">
            <a:xfrm>
              <a:off x="2802790"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11" name="Rectangle 410"/>
            <p:cNvSpPr/>
            <p:nvPr/>
          </p:nvSpPr>
          <p:spPr bwMode="gray">
            <a:xfrm>
              <a:off x="2714160"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12" name="Rectangle 411"/>
            <p:cNvSpPr/>
            <p:nvPr/>
          </p:nvSpPr>
          <p:spPr bwMode="gray">
            <a:xfrm>
              <a:off x="3098226"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13" name="Rectangle 412"/>
            <p:cNvSpPr/>
            <p:nvPr/>
          </p:nvSpPr>
          <p:spPr bwMode="gray">
            <a:xfrm>
              <a:off x="3009595"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14" name="Rectangle 413"/>
            <p:cNvSpPr/>
            <p:nvPr/>
          </p:nvSpPr>
          <p:spPr bwMode="gray">
            <a:xfrm>
              <a:off x="2920965"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15" name="Rectangle 414"/>
            <p:cNvSpPr/>
            <p:nvPr/>
          </p:nvSpPr>
          <p:spPr bwMode="gray">
            <a:xfrm>
              <a:off x="2832334"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16" name="Rectangle 415"/>
            <p:cNvSpPr/>
            <p:nvPr/>
          </p:nvSpPr>
          <p:spPr bwMode="gray">
            <a:xfrm>
              <a:off x="2743703"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17" name="Flowchart: Magnetic Disk 416"/>
            <p:cNvSpPr/>
            <p:nvPr/>
          </p:nvSpPr>
          <p:spPr bwMode="gray">
            <a:xfrm>
              <a:off x="2599694" y="2856643"/>
              <a:ext cx="585216" cy="353624"/>
            </a:xfrm>
            <a:prstGeom prst="flowChartMagneticDisk">
              <a:avLst/>
            </a:prstGeom>
            <a:solidFill>
              <a:schemeClr val="tx2"/>
            </a:solidFill>
            <a:ln w="15875">
              <a:solidFill>
                <a:schemeClr val="bg1"/>
              </a:solidFill>
            </a:ln>
          </p:spPr>
          <p:txBody>
            <a:bodyPr wrap="square" rtlCol="0" anchor="ctr" anchorCtr="0">
              <a:noAutofit/>
            </a:bodyPr>
            <a:lstStyle/>
            <a:p>
              <a:pPr algn="ctr" defTabSz="685337"/>
              <a:endParaRPr lang="en-US" sz="525" dirty="0">
                <a:solidFill>
                  <a:srgbClr val="FFFFFF"/>
                </a:solidFill>
                <a:cs typeface="Arial"/>
              </a:endParaRPr>
            </a:p>
          </p:txBody>
        </p:sp>
        <p:sp>
          <p:nvSpPr>
            <p:cNvPr id="418" name="Rectangle 417"/>
            <p:cNvSpPr/>
            <p:nvPr/>
          </p:nvSpPr>
          <p:spPr bwMode="gray">
            <a:xfrm>
              <a:off x="3039139"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19" name="Rectangle 418"/>
            <p:cNvSpPr/>
            <p:nvPr/>
          </p:nvSpPr>
          <p:spPr bwMode="gray">
            <a:xfrm>
              <a:off x="2950508"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20" name="Rectangle 419"/>
            <p:cNvSpPr/>
            <p:nvPr/>
          </p:nvSpPr>
          <p:spPr bwMode="gray">
            <a:xfrm>
              <a:off x="2861878"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21" name="Rectangle 420"/>
            <p:cNvSpPr/>
            <p:nvPr/>
          </p:nvSpPr>
          <p:spPr bwMode="gray">
            <a:xfrm>
              <a:off x="2773247"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22" name="Rectangle 421"/>
            <p:cNvSpPr/>
            <p:nvPr/>
          </p:nvSpPr>
          <p:spPr bwMode="gray">
            <a:xfrm>
              <a:off x="2684616"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23" name="Rectangle 422"/>
            <p:cNvSpPr/>
            <p:nvPr/>
          </p:nvSpPr>
          <p:spPr bwMode="gray">
            <a:xfrm>
              <a:off x="3068682"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24" name="Rectangle 423"/>
            <p:cNvSpPr/>
            <p:nvPr/>
          </p:nvSpPr>
          <p:spPr bwMode="gray">
            <a:xfrm>
              <a:off x="2980052"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25" name="Rectangle 424"/>
            <p:cNvSpPr/>
            <p:nvPr/>
          </p:nvSpPr>
          <p:spPr bwMode="gray">
            <a:xfrm>
              <a:off x="2891421"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26" name="Rectangle 425"/>
            <p:cNvSpPr/>
            <p:nvPr/>
          </p:nvSpPr>
          <p:spPr bwMode="gray">
            <a:xfrm>
              <a:off x="2802790"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27" name="Rectangle 426"/>
            <p:cNvSpPr/>
            <p:nvPr/>
          </p:nvSpPr>
          <p:spPr bwMode="gray">
            <a:xfrm>
              <a:off x="2714160"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28" name="Rectangle 427"/>
            <p:cNvSpPr/>
            <p:nvPr/>
          </p:nvSpPr>
          <p:spPr bwMode="gray">
            <a:xfrm>
              <a:off x="3098226"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29" name="Rectangle 428"/>
            <p:cNvSpPr/>
            <p:nvPr/>
          </p:nvSpPr>
          <p:spPr bwMode="gray">
            <a:xfrm>
              <a:off x="3009595"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30" name="Rectangle 429"/>
            <p:cNvSpPr/>
            <p:nvPr/>
          </p:nvSpPr>
          <p:spPr bwMode="gray">
            <a:xfrm>
              <a:off x="2920965"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31" name="Rectangle 430"/>
            <p:cNvSpPr/>
            <p:nvPr/>
          </p:nvSpPr>
          <p:spPr bwMode="gray">
            <a:xfrm>
              <a:off x="2832334"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32" name="Rectangle 431"/>
            <p:cNvSpPr/>
            <p:nvPr/>
          </p:nvSpPr>
          <p:spPr bwMode="gray">
            <a:xfrm>
              <a:off x="2743703"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33" name="Rectangle 432"/>
            <p:cNvSpPr>
              <a:spLocks/>
            </p:cNvSpPr>
            <p:nvPr/>
          </p:nvSpPr>
          <p:spPr bwMode="gray">
            <a:xfrm>
              <a:off x="2656251" y="2630766"/>
              <a:ext cx="492937" cy="285750"/>
            </a:xfrm>
            <a:prstGeom prst="rect">
              <a:avLst/>
            </a:prstGeom>
            <a:gradFill>
              <a:gsLst>
                <a:gs pos="1000">
                  <a:schemeClr val="accent3">
                    <a:lumMod val="75000"/>
                  </a:schemeClr>
                </a:gs>
                <a:gs pos="100000">
                  <a:schemeClr val="accent3">
                    <a:lumMod val="50000"/>
                  </a:schemeClr>
                </a:gs>
              </a:gsLst>
              <a:lin ang="5400000" scaled="1"/>
            </a:gradFill>
            <a:ln w="38100" cap="flat" cmpd="sng" algn="ctr">
              <a:solidFill>
                <a:schemeClr val="bg2"/>
              </a:solidFill>
              <a:prstDash val="solid"/>
              <a:miter lim="800000"/>
              <a:headEnd type="none" w="med" len="med"/>
              <a:tailEnd type="none" w="med" len="med"/>
            </a:ln>
            <a:effectLst/>
            <a:scene3d>
              <a:camera prst="orthographicFront"/>
              <a:lightRig rig="threePt" dir="t"/>
            </a:scene3d>
          </p:spPr>
          <p:txBody>
            <a:bodyPr vert="horz" wrap="none" lIns="57548" tIns="28775" rIns="57548" bIns="28775" numCol="1" rtlCol="0" anchor="b" anchorCtr="0" compatLnSpc="1">
              <a:prstTxWarp prst="textNoShape">
                <a:avLst/>
              </a:prstTxWarp>
              <a:noAutofit/>
            </a:bodyPr>
            <a:lstStyle/>
            <a:p>
              <a:pPr algn="ctr" defTabSz="684086"/>
              <a:endParaRPr lang="en-US" sz="525" b="1" dirty="0">
                <a:solidFill>
                  <a:srgbClr val="000000"/>
                </a:solidFill>
                <a:cs typeface="Arial" pitchFamily="34" charset="0"/>
              </a:endParaRPr>
            </a:p>
          </p:txBody>
        </p:sp>
        <p:grpSp>
          <p:nvGrpSpPr>
            <p:cNvPr id="434" name="Group 71"/>
            <p:cNvGrpSpPr/>
            <p:nvPr/>
          </p:nvGrpSpPr>
          <p:grpSpPr>
            <a:xfrm>
              <a:off x="2653137" y="3003395"/>
              <a:ext cx="498535" cy="138885"/>
              <a:chOff x="640862" y="3705107"/>
              <a:chExt cx="773723" cy="825293"/>
            </a:xfrm>
            <a:solidFill>
              <a:schemeClr val="tx2"/>
            </a:solidFill>
          </p:grpSpPr>
          <p:sp>
            <p:nvSpPr>
              <p:cNvPr id="435" name="Freeform 434"/>
              <p:cNvSpPr/>
              <p:nvPr/>
            </p:nvSpPr>
            <p:spPr>
              <a:xfrm>
                <a:off x="640862" y="3705107"/>
                <a:ext cx="773723" cy="125045"/>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grpFill/>
              <a:ln w="1270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337"/>
                <a:endParaRPr lang="en-US" sz="1350">
                  <a:solidFill>
                    <a:srgbClr val="000000"/>
                  </a:solidFill>
                </a:endParaRPr>
              </a:p>
            </p:txBody>
          </p:sp>
          <p:sp>
            <p:nvSpPr>
              <p:cNvPr id="436" name="Freeform 435"/>
              <p:cNvSpPr/>
              <p:nvPr/>
            </p:nvSpPr>
            <p:spPr>
              <a:xfrm>
                <a:off x="640862" y="4058102"/>
                <a:ext cx="773723" cy="125047"/>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grpFill/>
              <a:ln w="1270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337"/>
                <a:endParaRPr lang="en-US" sz="1350">
                  <a:solidFill>
                    <a:srgbClr val="000000"/>
                  </a:solidFill>
                </a:endParaRPr>
              </a:p>
            </p:txBody>
          </p:sp>
          <p:sp>
            <p:nvSpPr>
              <p:cNvPr id="437" name="Freeform 436"/>
              <p:cNvSpPr/>
              <p:nvPr/>
            </p:nvSpPr>
            <p:spPr>
              <a:xfrm>
                <a:off x="640862" y="4405355"/>
                <a:ext cx="773723" cy="125045"/>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grpFill/>
              <a:ln w="1270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337"/>
                <a:endParaRPr lang="en-US" sz="1350">
                  <a:solidFill>
                    <a:srgbClr val="000000"/>
                  </a:solidFill>
                </a:endParaRPr>
              </a:p>
            </p:txBody>
          </p:sp>
        </p:grpSp>
      </p:grpSp>
      <p:grpSp>
        <p:nvGrpSpPr>
          <p:cNvPr id="438" name="Group 437"/>
          <p:cNvGrpSpPr/>
          <p:nvPr/>
        </p:nvGrpSpPr>
        <p:grpSpPr>
          <a:xfrm>
            <a:off x="2951664" y="4711213"/>
            <a:ext cx="438912" cy="466088"/>
            <a:chOff x="2599694" y="2588816"/>
            <a:chExt cx="585216" cy="621451"/>
          </a:xfrm>
        </p:grpSpPr>
        <p:sp>
          <p:nvSpPr>
            <p:cNvPr id="439" name="Rectangle 438"/>
            <p:cNvSpPr/>
            <p:nvPr/>
          </p:nvSpPr>
          <p:spPr bwMode="gray">
            <a:xfrm>
              <a:off x="3039139"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40" name="Rectangle 439"/>
            <p:cNvSpPr/>
            <p:nvPr/>
          </p:nvSpPr>
          <p:spPr bwMode="gray">
            <a:xfrm>
              <a:off x="2950508"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41" name="Rectangle 440"/>
            <p:cNvSpPr/>
            <p:nvPr/>
          </p:nvSpPr>
          <p:spPr bwMode="gray">
            <a:xfrm>
              <a:off x="2861878"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42" name="Rectangle 441"/>
            <p:cNvSpPr/>
            <p:nvPr/>
          </p:nvSpPr>
          <p:spPr bwMode="gray">
            <a:xfrm>
              <a:off x="2773247"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43" name="Rectangle 442"/>
            <p:cNvSpPr/>
            <p:nvPr/>
          </p:nvSpPr>
          <p:spPr bwMode="gray">
            <a:xfrm>
              <a:off x="2684616"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44" name="Rectangle 443"/>
            <p:cNvSpPr/>
            <p:nvPr/>
          </p:nvSpPr>
          <p:spPr bwMode="gray">
            <a:xfrm>
              <a:off x="3068682"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45" name="Rectangle 444"/>
            <p:cNvSpPr/>
            <p:nvPr/>
          </p:nvSpPr>
          <p:spPr bwMode="gray">
            <a:xfrm>
              <a:off x="2980052"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46" name="Rectangle 445"/>
            <p:cNvSpPr/>
            <p:nvPr/>
          </p:nvSpPr>
          <p:spPr bwMode="gray">
            <a:xfrm>
              <a:off x="2891421"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47" name="Rectangle 446"/>
            <p:cNvSpPr/>
            <p:nvPr/>
          </p:nvSpPr>
          <p:spPr bwMode="gray">
            <a:xfrm>
              <a:off x="2802790"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48" name="Rectangle 447"/>
            <p:cNvSpPr/>
            <p:nvPr/>
          </p:nvSpPr>
          <p:spPr bwMode="gray">
            <a:xfrm>
              <a:off x="2714160"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49" name="Rectangle 448"/>
            <p:cNvSpPr/>
            <p:nvPr/>
          </p:nvSpPr>
          <p:spPr bwMode="gray">
            <a:xfrm>
              <a:off x="3098226"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50" name="Rectangle 449"/>
            <p:cNvSpPr/>
            <p:nvPr/>
          </p:nvSpPr>
          <p:spPr bwMode="gray">
            <a:xfrm>
              <a:off x="3009595"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51" name="Rectangle 450"/>
            <p:cNvSpPr/>
            <p:nvPr/>
          </p:nvSpPr>
          <p:spPr bwMode="gray">
            <a:xfrm>
              <a:off x="2920965"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52" name="Rectangle 451"/>
            <p:cNvSpPr/>
            <p:nvPr/>
          </p:nvSpPr>
          <p:spPr bwMode="gray">
            <a:xfrm>
              <a:off x="2832334"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53" name="Rectangle 452"/>
            <p:cNvSpPr/>
            <p:nvPr/>
          </p:nvSpPr>
          <p:spPr bwMode="gray">
            <a:xfrm>
              <a:off x="2743703"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54" name="Flowchart: Magnetic Disk 453"/>
            <p:cNvSpPr/>
            <p:nvPr/>
          </p:nvSpPr>
          <p:spPr bwMode="gray">
            <a:xfrm>
              <a:off x="2599694" y="2856643"/>
              <a:ext cx="585216" cy="353624"/>
            </a:xfrm>
            <a:prstGeom prst="flowChartMagneticDisk">
              <a:avLst/>
            </a:prstGeom>
            <a:solidFill>
              <a:schemeClr val="tx2"/>
            </a:solidFill>
            <a:ln w="15875">
              <a:solidFill>
                <a:schemeClr val="bg1"/>
              </a:solidFill>
            </a:ln>
          </p:spPr>
          <p:txBody>
            <a:bodyPr wrap="square" rtlCol="0" anchor="ctr" anchorCtr="0">
              <a:noAutofit/>
            </a:bodyPr>
            <a:lstStyle/>
            <a:p>
              <a:pPr algn="ctr" defTabSz="685337"/>
              <a:endParaRPr lang="en-US" sz="525" dirty="0">
                <a:solidFill>
                  <a:srgbClr val="FFFFFF"/>
                </a:solidFill>
                <a:cs typeface="Arial"/>
              </a:endParaRPr>
            </a:p>
          </p:txBody>
        </p:sp>
        <p:sp>
          <p:nvSpPr>
            <p:cNvPr id="455" name="Rectangle 454"/>
            <p:cNvSpPr/>
            <p:nvPr/>
          </p:nvSpPr>
          <p:spPr bwMode="gray">
            <a:xfrm>
              <a:off x="3039139"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56" name="Rectangle 455"/>
            <p:cNvSpPr/>
            <p:nvPr/>
          </p:nvSpPr>
          <p:spPr bwMode="gray">
            <a:xfrm>
              <a:off x="2950508"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57" name="Rectangle 456"/>
            <p:cNvSpPr/>
            <p:nvPr/>
          </p:nvSpPr>
          <p:spPr bwMode="gray">
            <a:xfrm>
              <a:off x="2861878"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58" name="Rectangle 457"/>
            <p:cNvSpPr/>
            <p:nvPr/>
          </p:nvSpPr>
          <p:spPr bwMode="gray">
            <a:xfrm>
              <a:off x="2773247"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59" name="Rectangle 458"/>
            <p:cNvSpPr/>
            <p:nvPr/>
          </p:nvSpPr>
          <p:spPr bwMode="gray">
            <a:xfrm>
              <a:off x="2684616"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60" name="Rectangle 459"/>
            <p:cNvSpPr/>
            <p:nvPr/>
          </p:nvSpPr>
          <p:spPr bwMode="gray">
            <a:xfrm>
              <a:off x="3068682"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61" name="Rectangle 460"/>
            <p:cNvSpPr/>
            <p:nvPr/>
          </p:nvSpPr>
          <p:spPr bwMode="gray">
            <a:xfrm>
              <a:off x="2980052"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62" name="Rectangle 461"/>
            <p:cNvSpPr/>
            <p:nvPr/>
          </p:nvSpPr>
          <p:spPr bwMode="gray">
            <a:xfrm>
              <a:off x="2891421"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63" name="Rectangle 462"/>
            <p:cNvSpPr/>
            <p:nvPr/>
          </p:nvSpPr>
          <p:spPr bwMode="gray">
            <a:xfrm>
              <a:off x="2802790"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64" name="Rectangle 463"/>
            <p:cNvSpPr/>
            <p:nvPr/>
          </p:nvSpPr>
          <p:spPr bwMode="gray">
            <a:xfrm>
              <a:off x="2714160"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65" name="Rectangle 464"/>
            <p:cNvSpPr/>
            <p:nvPr/>
          </p:nvSpPr>
          <p:spPr bwMode="gray">
            <a:xfrm>
              <a:off x="3098226"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66" name="Rectangle 465"/>
            <p:cNvSpPr/>
            <p:nvPr/>
          </p:nvSpPr>
          <p:spPr bwMode="gray">
            <a:xfrm>
              <a:off x="3009595"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67" name="Rectangle 466"/>
            <p:cNvSpPr/>
            <p:nvPr/>
          </p:nvSpPr>
          <p:spPr bwMode="gray">
            <a:xfrm>
              <a:off x="2920965"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68" name="Rectangle 467"/>
            <p:cNvSpPr/>
            <p:nvPr/>
          </p:nvSpPr>
          <p:spPr bwMode="gray">
            <a:xfrm>
              <a:off x="2832334"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69" name="Rectangle 468"/>
            <p:cNvSpPr/>
            <p:nvPr/>
          </p:nvSpPr>
          <p:spPr bwMode="gray">
            <a:xfrm>
              <a:off x="2743703"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70" name="Rectangle 469"/>
            <p:cNvSpPr>
              <a:spLocks/>
            </p:cNvSpPr>
            <p:nvPr/>
          </p:nvSpPr>
          <p:spPr bwMode="gray">
            <a:xfrm>
              <a:off x="2656251" y="2630766"/>
              <a:ext cx="492937" cy="285750"/>
            </a:xfrm>
            <a:prstGeom prst="rect">
              <a:avLst/>
            </a:prstGeom>
            <a:gradFill>
              <a:gsLst>
                <a:gs pos="1000">
                  <a:schemeClr val="accent3">
                    <a:lumMod val="75000"/>
                  </a:schemeClr>
                </a:gs>
                <a:gs pos="100000">
                  <a:schemeClr val="accent3">
                    <a:lumMod val="50000"/>
                  </a:schemeClr>
                </a:gs>
              </a:gsLst>
              <a:lin ang="5400000" scaled="1"/>
            </a:gradFill>
            <a:ln w="38100" cap="flat" cmpd="sng" algn="ctr">
              <a:solidFill>
                <a:schemeClr val="bg2"/>
              </a:solidFill>
              <a:prstDash val="solid"/>
              <a:miter lim="800000"/>
              <a:headEnd type="none" w="med" len="med"/>
              <a:tailEnd type="none" w="med" len="med"/>
            </a:ln>
            <a:effectLst/>
            <a:scene3d>
              <a:camera prst="orthographicFront"/>
              <a:lightRig rig="threePt" dir="t"/>
            </a:scene3d>
          </p:spPr>
          <p:txBody>
            <a:bodyPr vert="horz" wrap="none" lIns="57548" tIns="28775" rIns="57548" bIns="28775" numCol="1" rtlCol="0" anchor="b" anchorCtr="0" compatLnSpc="1">
              <a:prstTxWarp prst="textNoShape">
                <a:avLst/>
              </a:prstTxWarp>
              <a:noAutofit/>
            </a:bodyPr>
            <a:lstStyle/>
            <a:p>
              <a:pPr algn="ctr" defTabSz="684086"/>
              <a:endParaRPr lang="en-US" sz="525" b="1" dirty="0">
                <a:solidFill>
                  <a:srgbClr val="000000"/>
                </a:solidFill>
                <a:cs typeface="Arial" pitchFamily="34" charset="0"/>
              </a:endParaRPr>
            </a:p>
          </p:txBody>
        </p:sp>
        <p:grpSp>
          <p:nvGrpSpPr>
            <p:cNvPr id="471" name="Group 71"/>
            <p:cNvGrpSpPr/>
            <p:nvPr/>
          </p:nvGrpSpPr>
          <p:grpSpPr>
            <a:xfrm>
              <a:off x="2653137" y="3003395"/>
              <a:ext cx="498535" cy="138885"/>
              <a:chOff x="640862" y="3705107"/>
              <a:chExt cx="773723" cy="825293"/>
            </a:xfrm>
            <a:solidFill>
              <a:schemeClr val="tx2"/>
            </a:solidFill>
          </p:grpSpPr>
          <p:sp>
            <p:nvSpPr>
              <p:cNvPr id="472" name="Freeform 471"/>
              <p:cNvSpPr/>
              <p:nvPr/>
            </p:nvSpPr>
            <p:spPr>
              <a:xfrm>
                <a:off x="640862" y="3705107"/>
                <a:ext cx="773723" cy="125045"/>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grpFill/>
              <a:ln w="1270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337"/>
                <a:endParaRPr lang="en-US" sz="1350">
                  <a:solidFill>
                    <a:srgbClr val="000000"/>
                  </a:solidFill>
                </a:endParaRPr>
              </a:p>
            </p:txBody>
          </p:sp>
          <p:sp>
            <p:nvSpPr>
              <p:cNvPr id="473" name="Freeform 472"/>
              <p:cNvSpPr/>
              <p:nvPr/>
            </p:nvSpPr>
            <p:spPr>
              <a:xfrm>
                <a:off x="640862" y="4058102"/>
                <a:ext cx="773723" cy="125047"/>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grpFill/>
              <a:ln w="1270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337"/>
                <a:endParaRPr lang="en-US" sz="1350">
                  <a:solidFill>
                    <a:srgbClr val="000000"/>
                  </a:solidFill>
                </a:endParaRPr>
              </a:p>
            </p:txBody>
          </p:sp>
          <p:sp>
            <p:nvSpPr>
              <p:cNvPr id="474" name="Freeform 473"/>
              <p:cNvSpPr/>
              <p:nvPr/>
            </p:nvSpPr>
            <p:spPr>
              <a:xfrm>
                <a:off x="640862" y="4405355"/>
                <a:ext cx="773723" cy="125045"/>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grpFill/>
              <a:ln w="1270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337"/>
                <a:endParaRPr lang="en-US" sz="1350">
                  <a:solidFill>
                    <a:srgbClr val="000000"/>
                  </a:solidFill>
                </a:endParaRPr>
              </a:p>
            </p:txBody>
          </p:sp>
        </p:grpSp>
      </p:grpSp>
      <p:grpSp>
        <p:nvGrpSpPr>
          <p:cNvPr id="475" name="Group 474"/>
          <p:cNvGrpSpPr/>
          <p:nvPr/>
        </p:nvGrpSpPr>
        <p:grpSpPr>
          <a:xfrm>
            <a:off x="3655625" y="4711213"/>
            <a:ext cx="438912" cy="466088"/>
            <a:chOff x="2599694" y="2588816"/>
            <a:chExt cx="585216" cy="621451"/>
          </a:xfrm>
        </p:grpSpPr>
        <p:sp>
          <p:nvSpPr>
            <p:cNvPr id="476" name="Rectangle 475"/>
            <p:cNvSpPr/>
            <p:nvPr/>
          </p:nvSpPr>
          <p:spPr bwMode="gray">
            <a:xfrm>
              <a:off x="3039139"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77" name="Rectangle 476"/>
            <p:cNvSpPr/>
            <p:nvPr/>
          </p:nvSpPr>
          <p:spPr bwMode="gray">
            <a:xfrm>
              <a:off x="2950508"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78" name="Rectangle 477"/>
            <p:cNvSpPr/>
            <p:nvPr/>
          </p:nvSpPr>
          <p:spPr bwMode="gray">
            <a:xfrm>
              <a:off x="2861878"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79" name="Rectangle 478"/>
            <p:cNvSpPr/>
            <p:nvPr/>
          </p:nvSpPr>
          <p:spPr bwMode="gray">
            <a:xfrm>
              <a:off x="2773247"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80" name="Rectangle 479"/>
            <p:cNvSpPr/>
            <p:nvPr/>
          </p:nvSpPr>
          <p:spPr bwMode="gray">
            <a:xfrm>
              <a:off x="2684616"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81" name="Rectangle 480"/>
            <p:cNvSpPr/>
            <p:nvPr/>
          </p:nvSpPr>
          <p:spPr bwMode="gray">
            <a:xfrm>
              <a:off x="3068682"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82" name="Rectangle 481"/>
            <p:cNvSpPr/>
            <p:nvPr/>
          </p:nvSpPr>
          <p:spPr bwMode="gray">
            <a:xfrm>
              <a:off x="2980052"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83" name="Rectangle 482"/>
            <p:cNvSpPr/>
            <p:nvPr/>
          </p:nvSpPr>
          <p:spPr bwMode="gray">
            <a:xfrm>
              <a:off x="2891421"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84" name="Rectangle 483"/>
            <p:cNvSpPr/>
            <p:nvPr/>
          </p:nvSpPr>
          <p:spPr bwMode="gray">
            <a:xfrm>
              <a:off x="2802790"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85" name="Rectangle 484"/>
            <p:cNvSpPr/>
            <p:nvPr/>
          </p:nvSpPr>
          <p:spPr bwMode="gray">
            <a:xfrm>
              <a:off x="2714160"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86" name="Rectangle 485"/>
            <p:cNvSpPr/>
            <p:nvPr/>
          </p:nvSpPr>
          <p:spPr bwMode="gray">
            <a:xfrm>
              <a:off x="3098226"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87" name="Rectangle 486"/>
            <p:cNvSpPr/>
            <p:nvPr/>
          </p:nvSpPr>
          <p:spPr bwMode="gray">
            <a:xfrm>
              <a:off x="3009595"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88" name="Rectangle 487"/>
            <p:cNvSpPr/>
            <p:nvPr/>
          </p:nvSpPr>
          <p:spPr bwMode="gray">
            <a:xfrm>
              <a:off x="2920965"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89" name="Rectangle 488"/>
            <p:cNvSpPr/>
            <p:nvPr/>
          </p:nvSpPr>
          <p:spPr bwMode="gray">
            <a:xfrm>
              <a:off x="2832334"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90" name="Rectangle 489"/>
            <p:cNvSpPr/>
            <p:nvPr/>
          </p:nvSpPr>
          <p:spPr bwMode="gray">
            <a:xfrm>
              <a:off x="2743703"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91" name="Flowchart: Magnetic Disk 490"/>
            <p:cNvSpPr/>
            <p:nvPr/>
          </p:nvSpPr>
          <p:spPr bwMode="gray">
            <a:xfrm>
              <a:off x="2599694" y="2856643"/>
              <a:ext cx="585216" cy="353624"/>
            </a:xfrm>
            <a:prstGeom prst="flowChartMagneticDisk">
              <a:avLst/>
            </a:prstGeom>
            <a:solidFill>
              <a:schemeClr val="tx2"/>
            </a:solidFill>
            <a:ln w="15875">
              <a:solidFill>
                <a:schemeClr val="bg1"/>
              </a:solidFill>
            </a:ln>
          </p:spPr>
          <p:txBody>
            <a:bodyPr wrap="square" rtlCol="0" anchor="ctr" anchorCtr="0">
              <a:noAutofit/>
            </a:bodyPr>
            <a:lstStyle/>
            <a:p>
              <a:pPr algn="ctr" defTabSz="685337"/>
              <a:endParaRPr lang="en-US" sz="525" dirty="0">
                <a:solidFill>
                  <a:srgbClr val="FFFFFF"/>
                </a:solidFill>
                <a:cs typeface="Arial"/>
              </a:endParaRPr>
            </a:p>
          </p:txBody>
        </p:sp>
        <p:sp>
          <p:nvSpPr>
            <p:cNvPr id="492" name="Rectangle 491"/>
            <p:cNvSpPr/>
            <p:nvPr/>
          </p:nvSpPr>
          <p:spPr bwMode="gray">
            <a:xfrm>
              <a:off x="3039139"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93" name="Rectangle 492"/>
            <p:cNvSpPr/>
            <p:nvPr/>
          </p:nvSpPr>
          <p:spPr bwMode="gray">
            <a:xfrm>
              <a:off x="2950508"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94" name="Rectangle 493"/>
            <p:cNvSpPr/>
            <p:nvPr/>
          </p:nvSpPr>
          <p:spPr bwMode="gray">
            <a:xfrm>
              <a:off x="2861878"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95" name="Rectangle 494"/>
            <p:cNvSpPr/>
            <p:nvPr/>
          </p:nvSpPr>
          <p:spPr bwMode="gray">
            <a:xfrm>
              <a:off x="2773247"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96" name="Rectangle 495"/>
            <p:cNvSpPr/>
            <p:nvPr/>
          </p:nvSpPr>
          <p:spPr bwMode="gray">
            <a:xfrm>
              <a:off x="2684616"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97" name="Rectangle 496"/>
            <p:cNvSpPr/>
            <p:nvPr/>
          </p:nvSpPr>
          <p:spPr bwMode="gray">
            <a:xfrm>
              <a:off x="3068682"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98" name="Rectangle 497"/>
            <p:cNvSpPr/>
            <p:nvPr/>
          </p:nvSpPr>
          <p:spPr bwMode="gray">
            <a:xfrm>
              <a:off x="2980052"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499" name="Rectangle 498"/>
            <p:cNvSpPr/>
            <p:nvPr/>
          </p:nvSpPr>
          <p:spPr bwMode="gray">
            <a:xfrm>
              <a:off x="2891421"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00" name="Rectangle 499"/>
            <p:cNvSpPr/>
            <p:nvPr/>
          </p:nvSpPr>
          <p:spPr bwMode="gray">
            <a:xfrm>
              <a:off x="2802790"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01" name="Rectangle 500"/>
            <p:cNvSpPr/>
            <p:nvPr/>
          </p:nvSpPr>
          <p:spPr bwMode="gray">
            <a:xfrm>
              <a:off x="2714160"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02" name="Rectangle 501"/>
            <p:cNvSpPr/>
            <p:nvPr/>
          </p:nvSpPr>
          <p:spPr bwMode="gray">
            <a:xfrm>
              <a:off x="3098226"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03" name="Rectangle 502"/>
            <p:cNvSpPr/>
            <p:nvPr/>
          </p:nvSpPr>
          <p:spPr bwMode="gray">
            <a:xfrm>
              <a:off x="3009595"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04" name="Rectangle 503"/>
            <p:cNvSpPr/>
            <p:nvPr/>
          </p:nvSpPr>
          <p:spPr bwMode="gray">
            <a:xfrm>
              <a:off x="2920965"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05" name="Rectangle 504"/>
            <p:cNvSpPr/>
            <p:nvPr/>
          </p:nvSpPr>
          <p:spPr bwMode="gray">
            <a:xfrm>
              <a:off x="2832334"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06" name="Rectangle 505"/>
            <p:cNvSpPr/>
            <p:nvPr/>
          </p:nvSpPr>
          <p:spPr bwMode="gray">
            <a:xfrm>
              <a:off x="2743703"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07" name="Rectangle 506"/>
            <p:cNvSpPr>
              <a:spLocks/>
            </p:cNvSpPr>
            <p:nvPr/>
          </p:nvSpPr>
          <p:spPr bwMode="gray">
            <a:xfrm>
              <a:off x="2656251" y="2630766"/>
              <a:ext cx="492937" cy="285750"/>
            </a:xfrm>
            <a:prstGeom prst="rect">
              <a:avLst/>
            </a:prstGeom>
            <a:gradFill>
              <a:gsLst>
                <a:gs pos="1000">
                  <a:schemeClr val="accent3">
                    <a:lumMod val="75000"/>
                  </a:schemeClr>
                </a:gs>
                <a:gs pos="100000">
                  <a:schemeClr val="accent3">
                    <a:lumMod val="50000"/>
                  </a:schemeClr>
                </a:gs>
              </a:gsLst>
              <a:lin ang="5400000" scaled="1"/>
            </a:gradFill>
            <a:ln w="38100" cap="flat" cmpd="sng" algn="ctr">
              <a:solidFill>
                <a:schemeClr val="bg2"/>
              </a:solidFill>
              <a:prstDash val="solid"/>
              <a:miter lim="800000"/>
              <a:headEnd type="none" w="med" len="med"/>
              <a:tailEnd type="none" w="med" len="med"/>
            </a:ln>
            <a:effectLst/>
            <a:scene3d>
              <a:camera prst="orthographicFront"/>
              <a:lightRig rig="threePt" dir="t"/>
            </a:scene3d>
          </p:spPr>
          <p:txBody>
            <a:bodyPr vert="horz" wrap="none" lIns="57548" tIns="28775" rIns="57548" bIns="28775" numCol="1" rtlCol="0" anchor="b" anchorCtr="0" compatLnSpc="1">
              <a:prstTxWarp prst="textNoShape">
                <a:avLst/>
              </a:prstTxWarp>
              <a:noAutofit/>
            </a:bodyPr>
            <a:lstStyle/>
            <a:p>
              <a:pPr algn="ctr" defTabSz="684086"/>
              <a:endParaRPr lang="en-US" sz="525" b="1" dirty="0">
                <a:solidFill>
                  <a:srgbClr val="000000"/>
                </a:solidFill>
                <a:cs typeface="Arial" pitchFamily="34" charset="0"/>
              </a:endParaRPr>
            </a:p>
          </p:txBody>
        </p:sp>
        <p:grpSp>
          <p:nvGrpSpPr>
            <p:cNvPr id="508" name="Group 71"/>
            <p:cNvGrpSpPr/>
            <p:nvPr/>
          </p:nvGrpSpPr>
          <p:grpSpPr>
            <a:xfrm>
              <a:off x="2653137" y="3003395"/>
              <a:ext cx="498535" cy="138885"/>
              <a:chOff x="640862" y="3705107"/>
              <a:chExt cx="773723" cy="825293"/>
            </a:xfrm>
            <a:solidFill>
              <a:schemeClr val="tx2"/>
            </a:solidFill>
          </p:grpSpPr>
          <p:sp>
            <p:nvSpPr>
              <p:cNvPr id="509" name="Freeform 508"/>
              <p:cNvSpPr/>
              <p:nvPr/>
            </p:nvSpPr>
            <p:spPr>
              <a:xfrm>
                <a:off x="640862" y="3705107"/>
                <a:ext cx="773723" cy="125045"/>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grpFill/>
              <a:ln w="1270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337"/>
                <a:endParaRPr lang="en-US" sz="1350">
                  <a:solidFill>
                    <a:srgbClr val="000000"/>
                  </a:solidFill>
                </a:endParaRPr>
              </a:p>
            </p:txBody>
          </p:sp>
          <p:sp>
            <p:nvSpPr>
              <p:cNvPr id="510" name="Freeform 509"/>
              <p:cNvSpPr/>
              <p:nvPr/>
            </p:nvSpPr>
            <p:spPr>
              <a:xfrm>
                <a:off x="640862" y="4058102"/>
                <a:ext cx="773723" cy="125047"/>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grpFill/>
              <a:ln w="1270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337"/>
                <a:endParaRPr lang="en-US" sz="1350">
                  <a:solidFill>
                    <a:srgbClr val="000000"/>
                  </a:solidFill>
                </a:endParaRPr>
              </a:p>
            </p:txBody>
          </p:sp>
          <p:sp>
            <p:nvSpPr>
              <p:cNvPr id="511" name="Freeform 510"/>
              <p:cNvSpPr/>
              <p:nvPr/>
            </p:nvSpPr>
            <p:spPr>
              <a:xfrm>
                <a:off x="640862" y="4405355"/>
                <a:ext cx="773723" cy="125045"/>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grpFill/>
              <a:ln w="1270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337"/>
                <a:endParaRPr lang="en-US" sz="1350">
                  <a:solidFill>
                    <a:srgbClr val="000000"/>
                  </a:solidFill>
                </a:endParaRPr>
              </a:p>
            </p:txBody>
          </p:sp>
        </p:grpSp>
      </p:grpSp>
      <p:grpSp>
        <p:nvGrpSpPr>
          <p:cNvPr id="512" name="Group 511"/>
          <p:cNvGrpSpPr/>
          <p:nvPr/>
        </p:nvGrpSpPr>
        <p:grpSpPr>
          <a:xfrm>
            <a:off x="4359586" y="4711213"/>
            <a:ext cx="438912" cy="466088"/>
            <a:chOff x="2599694" y="2588816"/>
            <a:chExt cx="585216" cy="621451"/>
          </a:xfrm>
        </p:grpSpPr>
        <p:sp>
          <p:nvSpPr>
            <p:cNvPr id="513" name="Rectangle 512"/>
            <p:cNvSpPr/>
            <p:nvPr/>
          </p:nvSpPr>
          <p:spPr bwMode="gray">
            <a:xfrm>
              <a:off x="3039139"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14" name="Rectangle 513"/>
            <p:cNvSpPr/>
            <p:nvPr/>
          </p:nvSpPr>
          <p:spPr bwMode="gray">
            <a:xfrm>
              <a:off x="2950508"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15" name="Rectangle 514"/>
            <p:cNvSpPr/>
            <p:nvPr/>
          </p:nvSpPr>
          <p:spPr bwMode="gray">
            <a:xfrm>
              <a:off x="2861878"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16" name="Rectangle 515"/>
            <p:cNvSpPr/>
            <p:nvPr/>
          </p:nvSpPr>
          <p:spPr bwMode="gray">
            <a:xfrm>
              <a:off x="2773247"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17" name="Rectangle 516"/>
            <p:cNvSpPr/>
            <p:nvPr/>
          </p:nvSpPr>
          <p:spPr bwMode="gray">
            <a:xfrm>
              <a:off x="2684616"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18" name="Rectangle 517"/>
            <p:cNvSpPr/>
            <p:nvPr/>
          </p:nvSpPr>
          <p:spPr bwMode="gray">
            <a:xfrm>
              <a:off x="3068682"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19" name="Rectangle 518"/>
            <p:cNvSpPr/>
            <p:nvPr/>
          </p:nvSpPr>
          <p:spPr bwMode="gray">
            <a:xfrm>
              <a:off x="2980052"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20" name="Rectangle 519"/>
            <p:cNvSpPr/>
            <p:nvPr/>
          </p:nvSpPr>
          <p:spPr bwMode="gray">
            <a:xfrm>
              <a:off x="2891421"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21" name="Rectangle 520"/>
            <p:cNvSpPr/>
            <p:nvPr/>
          </p:nvSpPr>
          <p:spPr bwMode="gray">
            <a:xfrm>
              <a:off x="2802790"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22" name="Rectangle 521"/>
            <p:cNvSpPr/>
            <p:nvPr/>
          </p:nvSpPr>
          <p:spPr bwMode="gray">
            <a:xfrm>
              <a:off x="2714160"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23" name="Rectangle 522"/>
            <p:cNvSpPr/>
            <p:nvPr/>
          </p:nvSpPr>
          <p:spPr bwMode="gray">
            <a:xfrm>
              <a:off x="3098226"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24" name="Rectangle 523"/>
            <p:cNvSpPr/>
            <p:nvPr/>
          </p:nvSpPr>
          <p:spPr bwMode="gray">
            <a:xfrm>
              <a:off x="3009595"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25" name="Rectangle 524"/>
            <p:cNvSpPr/>
            <p:nvPr/>
          </p:nvSpPr>
          <p:spPr bwMode="gray">
            <a:xfrm>
              <a:off x="2920965"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26" name="Rectangle 525"/>
            <p:cNvSpPr/>
            <p:nvPr/>
          </p:nvSpPr>
          <p:spPr bwMode="gray">
            <a:xfrm>
              <a:off x="2832334"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27" name="Rectangle 526"/>
            <p:cNvSpPr/>
            <p:nvPr/>
          </p:nvSpPr>
          <p:spPr bwMode="gray">
            <a:xfrm>
              <a:off x="2743703"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28" name="Flowchart: Magnetic Disk 527"/>
            <p:cNvSpPr/>
            <p:nvPr/>
          </p:nvSpPr>
          <p:spPr bwMode="gray">
            <a:xfrm>
              <a:off x="2599694" y="2856643"/>
              <a:ext cx="585216" cy="353624"/>
            </a:xfrm>
            <a:prstGeom prst="flowChartMagneticDisk">
              <a:avLst/>
            </a:prstGeom>
            <a:solidFill>
              <a:schemeClr val="tx2"/>
            </a:solidFill>
            <a:ln w="15875">
              <a:solidFill>
                <a:schemeClr val="bg1"/>
              </a:solidFill>
            </a:ln>
          </p:spPr>
          <p:txBody>
            <a:bodyPr wrap="square" rtlCol="0" anchor="ctr" anchorCtr="0">
              <a:noAutofit/>
            </a:bodyPr>
            <a:lstStyle/>
            <a:p>
              <a:pPr algn="ctr" defTabSz="685337"/>
              <a:endParaRPr lang="en-US" sz="525" dirty="0">
                <a:solidFill>
                  <a:srgbClr val="FFFFFF"/>
                </a:solidFill>
                <a:cs typeface="Arial"/>
              </a:endParaRPr>
            </a:p>
          </p:txBody>
        </p:sp>
        <p:sp>
          <p:nvSpPr>
            <p:cNvPr id="529" name="Rectangle 528"/>
            <p:cNvSpPr/>
            <p:nvPr/>
          </p:nvSpPr>
          <p:spPr bwMode="gray">
            <a:xfrm>
              <a:off x="3039139"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30" name="Rectangle 529"/>
            <p:cNvSpPr/>
            <p:nvPr/>
          </p:nvSpPr>
          <p:spPr bwMode="gray">
            <a:xfrm>
              <a:off x="2950508"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31" name="Rectangle 530"/>
            <p:cNvSpPr/>
            <p:nvPr/>
          </p:nvSpPr>
          <p:spPr bwMode="gray">
            <a:xfrm>
              <a:off x="2861878"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32" name="Rectangle 531"/>
            <p:cNvSpPr/>
            <p:nvPr/>
          </p:nvSpPr>
          <p:spPr bwMode="gray">
            <a:xfrm>
              <a:off x="2773247"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33" name="Rectangle 532"/>
            <p:cNvSpPr/>
            <p:nvPr/>
          </p:nvSpPr>
          <p:spPr bwMode="gray">
            <a:xfrm>
              <a:off x="2684616"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34" name="Rectangle 533"/>
            <p:cNvSpPr/>
            <p:nvPr/>
          </p:nvSpPr>
          <p:spPr bwMode="gray">
            <a:xfrm>
              <a:off x="3068682"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35" name="Rectangle 534"/>
            <p:cNvSpPr/>
            <p:nvPr/>
          </p:nvSpPr>
          <p:spPr bwMode="gray">
            <a:xfrm>
              <a:off x="2980052"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36" name="Rectangle 535"/>
            <p:cNvSpPr/>
            <p:nvPr/>
          </p:nvSpPr>
          <p:spPr bwMode="gray">
            <a:xfrm>
              <a:off x="2891421"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37" name="Rectangle 536"/>
            <p:cNvSpPr/>
            <p:nvPr/>
          </p:nvSpPr>
          <p:spPr bwMode="gray">
            <a:xfrm>
              <a:off x="2802790"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38" name="Rectangle 537"/>
            <p:cNvSpPr/>
            <p:nvPr/>
          </p:nvSpPr>
          <p:spPr bwMode="gray">
            <a:xfrm>
              <a:off x="2714160"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39" name="Rectangle 538"/>
            <p:cNvSpPr/>
            <p:nvPr/>
          </p:nvSpPr>
          <p:spPr bwMode="gray">
            <a:xfrm>
              <a:off x="3098226"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40" name="Rectangle 539"/>
            <p:cNvSpPr/>
            <p:nvPr/>
          </p:nvSpPr>
          <p:spPr bwMode="gray">
            <a:xfrm>
              <a:off x="3009595"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41" name="Rectangle 540"/>
            <p:cNvSpPr/>
            <p:nvPr/>
          </p:nvSpPr>
          <p:spPr bwMode="gray">
            <a:xfrm>
              <a:off x="2920965"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42" name="Rectangle 541"/>
            <p:cNvSpPr/>
            <p:nvPr/>
          </p:nvSpPr>
          <p:spPr bwMode="gray">
            <a:xfrm>
              <a:off x="2832334"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43" name="Rectangle 542"/>
            <p:cNvSpPr/>
            <p:nvPr/>
          </p:nvSpPr>
          <p:spPr bwMode="gray">
            <a:xfrm>
              <a:off x="2743703"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44" name="Rectangle 543"/>
            <p:cNvSpPr>
              <a:spLocks/>
            </p:cNvSpPr>
            <p:nvPr/>
          </p:nvSpPr>
          <p:spPr bwMode="gray">
            <a:xfrm>
              <a:off x="2656251" y="2630766"/>
              <a:ext cx="492937" cy="285750"/>
            </a:xfrm>
            <a:prstGeom prst="rect">
              <a:avLst/>
            </a:prstGeom>
            <a:gradFill>
              <a:gsLst>
                <a:gs pos="1000">
                  <a:schemeClr val="accent3">
                    <a:lumMod val="75000"/>
                  </a:schemeClr>
                </a:gs>
                <a:gs pos="100000">
                  <a:schemeClr val="accent3">
                    <a:lumMod val="50000"/>
                  </a:schemeClr>
                </a:gs>
              </a:gsLst>
              <a:lin ang="5400000" scaled="1"/>
            </a:gradFill>
            <a:ln w="38100" cap="flat" cmpd="sng" algn="ctr">
              <a:solidFill>
                <a:schemeClr val="bg2"/>
              </a:solidFill>
              <a:prstDash val="solid"/>
              <a:miter lim="800000"/>
              <a:headEnd type="none" w="med" len="med"/>
              <a:tailEnd type="none" w="med" len="med"/>
            </a:ln>
            <a:effectLst/>
            <a:scene3d>
              <a:camera prst="orthographicFront"/>
              <a:lightRig rig="threePt" dir="t"/>
            </a:scene3d>
          </p:spPr>
          <p:txBody>
            <a:bodyPr vert="horz" wrap="none" lIns="57548" tIns="28775" rIns="57548" bIns="28775" numCol="1" rtlCol="0" anchor="b" anchorCtr="0" compatLnSpc="1">
              <a:prstTxWarp prst="textNoShape">
                <a:avLst/>
              </a:prstTxWarp>
              <a:noAutofit/>
            </a:bodyPr>
            <a:lstStyle/>
            <a:p>
              <a:pPr algn="ctr" defTabSz="684086"/>
              <a:endParaRPr lang="en-US" sz="525" b="1" dirty="0">
                <a:solidFill>
                  <a:srgbClr val="000000"/>
                </a:solidFill>
                <a:cs typeface="Arial" pitchFamily="34" charset="0"/>
              </a:endParaRPr>
            </a:p>
          </p:txBody>
        </p:sp>
        <p:grpSp>
          <p:nvGrpSpPr>
            <p:cNvPr id="545" name="Group 71"/>
            <p:cNvGrpSpPr/>
            <p:nvPr/>
          </p:nvGrpSpPr>
          <p:grpSpPr>
            <a:xfrm>
              <a:off x="2653137" y="3003395"/>
              <a:ext cx="498535" cy="138885"/>
              <a:chOff x="640862" y="3705107"/>
              <a:chExt cx="773723" cy="825293"/>
            </a:xfrm>
            <a:solidFill>
              <a:schemeClr val="tx2"/>
            </a:solidFill>
          </p:grpSpPr>
          <p:sp>
            <p:nvSpPr>
              <p:cNvPr id="546" name="Freeform 545"/>
              <p:cNvSpPr/>
              <p:nvPr/>
            </p:nvSpPr>
            <p:spPr>
              <a:xfrm>
                <a:off x="640862" y="3705107"/>
                <a:ext cx="773723" cy="125045"/>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grpFill/>
              <a:ln w="1270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337"/>
                <a:endParaRPr lang="en-US" sz="1350">
                  <a:solidFill>
                    <a:srgbClr val="000000"/>
                  </a:solidFill>
                </a:endParaRPr>
              </a:p>
            </p:txBody>
          </p:sp>
          <p:sp>
            <p:nvSpPr>
              <p:cNvPr id="547" name="Freeform 546"/>
              <p:cNvSpPr/>
              <p:nvPr/>
            </p:nvSpPr>
            <p:spPr>
              <a:xfrm>
                <a:off x="640862" y="4058102"/>
                <a:ext cx="773723" cy="125047"/>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grpFill/>
              <a:ln w="1270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337"/>
                <a:endParaRPr lang="en-US" sz="1350">
                  <a:solidFill>
                    <a:srgbClr val="000000"/>
                  </a:solidFill>
                </a:endParaRPr>
              </a:p>
            </p:txBody>
          </p:sp>
          <p:sp>
            <p:nvSpPr>
              <p:cNvPr id="548" name="Freeform 547"/>
              <p:cNvSpPr/>
              <p:nvPr/>
            </p:nvSpPr>
            <p:spPr>
              <a:xfrm>
                <a:off x="640862" y="4405355"/>
                <a:ext cx="773723" cy="125045"/>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grpFill/>
              <a:ln w="1270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337"/>
                <a:endParaRPr lang="en-US" sz="1350">
                  <a:solidFill>
                    <a:srgbClr val="000000"/>
                  </a:solidFill>
                </a:endParaRPr>
              </a:p>
            </p:txBody>
          </p:sp>
        </p:grpSp>
      </p:grpSp>
      <p:grpSp>
        <p:nvGrpSpPr>
          <p:cNvPr id="549" name="Group 548"/>
          <p:cNvGrpSpPr/>
          <p:nvPr/>
        </p:nvGrpSpPr>
        <p:grpSpPr>
          <a:xfrm>
            <a:off x="5063546" y="4711213"/>
            <a:ext cx="438912" cy="466088"/>
            <a:chOff x="2599694" y="2588816"/>
            <a:chExt cx="585216" cy="621451"/>
          </a:xfrm>
        </p:grpSpPr>
        <p:sp>
          <p:nvSpPr>
            <p:cNvPr id="550" name="Rectangle 549"/>
            <p:cNvSpPr/>
            <p:nvPr/>
          </p:nvSpPr>
          <p:spPr bwMode="gray">
            <a:xfrm>
              <a:off x="3039139"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51" name="Rectangle 550"/>
            <p:cNvSpPr/>
            <p:nvPr/>
          </p:nvSpPr>
          <p:spPr bwMode="gray">
            <a:xfrm>
              <a:off x="2950508"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52" name="Rectangle 551"/>
            <p:cNvSpPr/>
            <p:nvPr/>
          </p:nvSpPr>
          <p:spPr bwMode="gray">
            <a:xfrm>
              <a:off x="2861878"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53" name="Rectangle 552"/>
            <p:cNvSpPr/>
            <p:nvPr/>
          </p:nvSpPr>
          <p:spPr bwMode="gray">
            <a:xfrm>
              <a:off x="2773247"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54" name="Rectangle 553"/>
            <p:cNvSpPr/>
            <p:nvPr/>
          </p:nvSpPr>
          <p:spPr bwMode="gray">
            <a:xfrm>
              <a:off x="2684616"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55" name="Rectangle 554"/>
            <p:cNvSpPr/>
            <p:nvPr/>
          </p:nvSpPr>
          <p:spPr bwMode="gray">
            <a:xfrm>
              <a:off x="3068682"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56" name="Rectangle 555"/>
            <p:cNvSpPr/>
            <p:nvPr/>
          </p:nvSpPr>
          <p:spPr bwMode="gray">
            <a:xfrm>
              <a:off x="2980052"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57" name="Rectangle 556"/>
            <p:cNvSpPr/>
            <p:nvPr/>
          </p:nvSpPr>
          <p:spPr bwMode="gray">
            <a:xfrm>
              <a:off x="2891421"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58" name="Rectangle 557"/>
            <p:cNvSpPr/>
            <p:nvPr/>
          </p:nvSpPr>
          <p:spPr bwMode="gray">
            <a:xfrm>
              <a:off x="2802790"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59" name="Rectangle 558"/>
            <p:cNvSpPr/>
            <p:nvPr/>
          </p:nvSpPr>
          <p:spPr bwMode="gray">
            <a:xfrm>
              <a:off x="2714160"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60" name="Rectangle 559"/>
            <p:cNvSpPr/>
            <p:nvPr/>
          </p:nvSpPr>
          <p:spPr bwMode="gray">
            <a:xfrm>
              <a:off x="3098226"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61" name="Rectangle 560"/>
            <p:cNvSpPr/>
            <p:nvPr/>
          </p:nvSpPr>
          <p:spPr bwMode="gray">
            <a:xfrm>
              <a:off x="3009595"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62" name="Rectangle 561"/>
            <p:cNvSpPr/>
            <p:nvPr/>
          </p:nvSpPr>
          <p:spPr bwMode="gray">
            <a:xfrm>
              <a:off x="2920965"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63" name="Rectangle 562"/>
            <p:cNvSpPr/>
            <p:nvPr/>
          </p:nvSpPr>
          <p:spPr bwMode="gray">
            <a:xfrm>
              <a:off x="2832334"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64" name="Rectangle 563"/>
            <p:cNvSpPr/>
            <p:nvPr/>
          </p:nvSpPr>
          <p:spPr bwMode="gray">
            <a:xfrm>
              <a:off x="2743703"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65" name="Flowchart: Magnetic Disk 564"/>
            <p:cNvSpPr/>
            <p:nvPr/>
          </p:nvSpPr>
          <p:spPr bwMode="gray">
            <a:xfrm>
              <a:off x="2599694" y="2856643"/>
              <a:ext cx="585216" cy="353624"/>
            </a:xfrm>
            <a:prstGeom prst="flowChartMagneticDisk">
              <a:avLst/>
            </a:prstGeom>
            <a:solidFill>
              <a:schemeClr val="tx2"/>
            </a:solidFill>
            <a:ln w="15875">
              <a:solidFill>
                <a:schemeClr val="bg1"/>
              </a:solidFill>
            </a:ln>
          </p:spPr>
          <p:txBody>
            <a:bodyPr wrap="square" rtlCol="0" anchor="ctr" anchorCtr="0">
              <a:noAutofit/>
            </a:bodyPr>
            <a:lstStyle/>
            <a:p>
              <a:pPr algn="ctr" defTabSz="685337"/>
              <a:endParaRPr lang="en-US" sz="525" dirty="0">
                <a:solidFill>
                  <a:srgbClr val="FFFFFF"/>
                </a:solidFill>
                <a:cs typeface="Arial"/>
              </a:endParaRPr>
            </a:p>
          </p:txBody>
        </p:sp>
        <p:sp>
          <p:nvSpPr>
            <p:cNvPr id="566" name="Rectangle 565"/>
            <p:cNvSpPr/>
            <p:nvPr/>
          </p:nvSpPr>
          <p:spPr bwMode="gray">
            <a:xfrm>
              <a:off x="3039139"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67" name="Rectangle 566"/>
            <p:cNvSpPr/>
            <p:nvPr/>
          </p:nvSpPr>
          <p:spPr bwMode="gray">
            <a:xfrm>
              <a:off x="2950508"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68" name="Rectangle 567"/>
            <p:cNvSpPr/>
            <p:nvPr/>
          </p:nvSpPr>
          <p:spPr bwMode="gray">
            <a:xfrm>
              <a:off x="2861878"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69" name="Rectangle 568"/>
            <p:cNvSpPr/>
            <p:nvPr/>
          </p:nvSpPr>
          <p:spPr bwMode="gray">
            <a:xfrm>
              <a:off x="2773247"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70" name="Rectangle 569"/>
            <p:cNvSpPr/>
            <p:nvPr/>
          </p:nvSpPr>
          <p:spPr bwMode="gray">
            <a:xfrm>
              <a:off x="2684616"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71" name="Rectangle 570"/>
            <p:cNvSpPr/>
            <p:nvPr/>
          </p:nvSpPr>
          <p:spPr bwMode="gray">
            <a:xfrm>
              <a:off x="3068682"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72" name="Rectangle 571"/>
            <p:cNvSpPr/>
            <p:nvPr/>
          </p:nvSpPr>
          <p:spPr bwMode="gray">
            <a:xfrm>
              <a:off x="2980052"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73" name="Rectangle 572"/>
            <p:cNvSpPr/>
            <p:nvPr/>
          </p:nvSpPr>
          <p:spPr bwMode="gray">
            <a:xfrm>
              <a:off x="2891421"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74" name="Rectangle 573"/>
            <p:cNvSpPr/>
            <p:nvPr/>
          </p:nvSpPr>
          <p:spPr bwMode="gray">
            <a:xfrm>
              <a:off x="2802790"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75" name="Rectangle 574"/>
            <p:cNvSpPr/>
            <p:nvPr/>
          </p:nvSpPr>
          <p:spPr bwMode="gray">
            <a:xfrm>
              <a:off x="2714160"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76" name="Rectangle 575"/>
            <p:cNvSpPr/>
            <p:nvPr/>
          </p:nvSpPr>
          <p:spPr bwMode="gray">
            <a:xfrm>
              <a:off x="3098226"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77" name="Rectangle 576"/>
            <p:cNvSpPr/>
            <p:nvPr/>
          </p:nvSpPr>
          <p:spPr bwMode="gray">
            <a:xfrm>
              <a:off x="3009595"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78" name="Rectangle 577"/>
            <p:cNvSpPr/>
            <p:nvPr/>
          </p:nvSpPr>
          <p:spPr bwMode="gray">
            <a:xfrm>
              <a:off x="2920965"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79" name="Rectangle 578"/>
            <p:cNvSpPr/>
            <p:nvPr/>
          </p:nvSpPr>
          <p:spPr bwMode="gray">
            <a:xfrm>
              <a:off x="2832334"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80" name="Rectangle 579"/>
            <p:cNvSpPr/>
            <p:nvPr/>
          </p:nvSpPr>
          <p:spPr bwMode="gray">
            <a:xfrm>
              <a:off x="2743703"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581" name="Rectangle 580"/>
            <p:cNvSpPr>
              <a:spLocks/>
            </p:cNvSpPr>
            <p:nvPr/>
          </p:nvSpPr>
          <p:spPr bwMode="gray">
            <a:xfrm>
              <a:off x="2656251" y="2630766"/>
              <a:ext cx="492937" cy="285750"/>
            </a:xfrm>
            <a:prstGeom prst="rect">
              <a:avLst/>
            </a:prstGeom>
            <a:gradFill>
              <a:gsLst>
                <a:gs pos="1000">
                  <a:schemeClr val="accent3">
                    <a:lumMod val="75000"/>
                  </a:schemeClr>
                </a:gs>
                <a:gs pos="100000">
                  <a:schemeClr val="accent3">
                    <a:lumMod val="50000"/>
                  </a:schemeClr>
                </a:gs>
              </a:gsLst>
              <a:lin ang="5400000" scaled="1"/>
            </a:gradFill>
            <a:ln w="38100" cap="flat" cmpd="sng" algn="ctr">
              <a:solidFill>
                <a:schemeClr val="bg2"/>
              </a:solidFill>
              <a:prstDash val="solid"/>
              <a:miter lim="800000"/>
              <a:headEnd type="none" w="med" len="med"/>
              <a:tailEnd type="none" w="med" len="med"/>
            </a:ln>
            <a:effectLst/>
            <a:scene3d>
              <a:camera prst="orthographicFront"/>
              <a:lightRig rig="threePt" dir="t"/>
            </a:scene3d>
          </p:spPr>
          <p:txBody>
            <a:bodyPr vert="horz" wrap="none" lIns="57548" tIns="28775" rIns="57548" bIns="28775" numCol="1" rtlCol="0" anchor="b" anchorCtr="0" compatLnSpc="1">
              <a:prstTxWarp prst="textNoShape">
                <a:avLst/>
              </a:prstTxWarp>
              <a:noAutofit/>
            </a:bodyPr>
            <a:lstStyle/>
            <a:p>
              <a:pPr algn="ctr" defTabSz="684086"/>
              <a:endParaRPr lang="en-US" sz="525" b="1" dirty="0">
                <a:solidFill>
                  <a:srgbClr val="000000"/>
                </a:solidFill>
                <a:cs typeface="Arial" pitchFamily="34" charset="0"/>
              </a:endParaRPr>
            </a:p>
          </p:txBody>
        </p:sp>
        <p:grpSp>
          <p:nvGrpSpPr>
            <p:cNvPr id="582" name="Group 71"/>
            <p:cNvGrpSpPr/>
            <p:nvPr/>
          </p:nvGrpSpPr>
          <p:grpSpPr>
            <a:xfrm>
              <a:off x="2653137" y="3003395"/>
              <a:ext cx="498535" cy="138885"/>
              <a:chOff x="640862" y="3705107"/>
              <a:chExt cx="773723" cy="825293"/>
            </a:xfrm>
            <a:solidFill>
              <a:schemeClr val="tx2"/>
            </a:solidFill>
          </p:grpSpPr>
          <p:sp>
            <p:nvSpPr>
              <p:cNvPr id="583" name="Freeform 582"/>
              <p:cNvSpPr/>
              <p:nvPr/>
            </p:nvSpPr>
            <p:spPr>
              <a:xfrm>
                <a:off x="640862" y="3705107"/>
                <a:ext cx="773723" cy="125045"/>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grpFill/>
              <a:ln w="1270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337"/>
                <a:endParaRPr lang="en-US" sz="1350">
                  <a:solidFill>
                    <a:srgbClr val="000000"/>
                  </a:solidFill>
                </a:endParaRPr>
              </a:p>
            </p:txBody>
          </p:sp>
          <p:sp>
            <p:nvSpPr>
              <p:cNvPr id="584" name="Freeform 583"/>
              <p:cNvSpPr/>
              <p:nvPr/>
            </p:nvSpPr>
            <p:spPr>
              <a:xfrm>
                <a:off x="640862" y="4058102"/>
                <a:ext cx="773723" cy="125047"/>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grpFill/>
              <a:ln w="1270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337"/>
                <a:endParaRPr lang="en-US" sz="1350">
                  <a:solidFill>
                    <a:srgbClr val="000000"/>
                  </a:solidFill>
                </a:endParaRPr>
              </a:p>
            </p:txBody>
          </p:sp>
          <p:sp>
            <p:nvSpPr>
              <p:cNvPr id="585" name="Freeform 584"/>
              <p:cNvSpPr/>
              <p:nvPr/>
            </p:nvSpPr>
            <p:spPr>
              <a:xfrm>
                <a:off x="640862" y="4405355"/>
                <a:ext cx="773723" cy="125045"/>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grpFill/>
              <a:ln w="1270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337"/>
                <a:endParaRPr lang="en-US" sz="1350">
                  <a:solidFill>
                    <a:srgbClr val="000000"/>
                  </a:solidFill>
                </a:endParaRPr>
              </a:p>
            </p:txBody>
          </p:sp>
        </p:grpSp>
      </p:grpSp>
      <p:grpSp>
        <p:nvGrpSpPr>
          <p:cNvPr id="586" name="Group 585"/>
          <p:cNvGrpSpPr/>
          <p:nvPr/>
        </p:nvGrpSpPr>
        <p:grpSpPr>
          <a:xfrm>
            <a:off x="5767508" y="4711213"/>
            <a:ext cx="438912" cy="466088"/>
            <a:chOff x="2599694" y="2588816"/>
            <a:chExt cx="585216" cy="621451"/>
          </a:xfrm>
        </p:grpSpPr>
        <p:sp>
          <p:nvSpPr>
            <p:cNvPr id="660" name="Rectangle 659"/>
            <p:cNvSpPr/>
            <p:nvPr/>
          </p:nvSpPr>
          <p:spPr bwMode="gray">
            <a:xfrm>
              <a:off x="3039139"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61" name="Rectangle 660"/>
            <p:cNvSpPr/>
            <p:nvPr/>
          </p:nvSpPr>
          <p:spPr bwMode="gray">
            <a:xfrm>
              <a:off x="2950508"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62" name="Rectangle 661"/>
            <p:cNvSpPr/>
            <p:nvPr/>
          </p:nvSpPr>
          <p:spPr bwMode="gray">
            <a:xfrm>
              <a:off x="2861878"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63" name="Rectangle 662"/>
            <p:cNvSpPr/>
            <p:nvPr/>
          </p:nvSpPr>
          <p:spPr bwMode="gray">
            <a:xfrm>
              <a:off x="2773247"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64" name="Rectangle 663"/>
            <p:cNvSpPr/>
            <p:nvPr/>
          </p:nvSpPr>
          <p:spPr bwMode="gray">
            <a:xfrm>
              <a:off x="2684616"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65" name="Rectangle 664"/>
            <p:cNvSpPr/>
            <p:nvPr/>
          </p:nvSpPr>
          <p:spPr bwMode="gray">
            <a:xfrm>
              <a:off x="3068682"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66" name="Rectangle 665"/>
            <p:cNvSpPr/>
            <p:nvPr/>
          </p:nvSpPr>
          <p:spPr bwMode="gray">
            <a:xfrm>
              <a:off x="2980052"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67" name="Rectangle 666"/>
            <p:cNvSpPr/>
            <p:nvPr/>
          </p:nvSpPr>
          <p:spPr bwMode="gray">
            <a:xfrm>
              <a:off x="2891421"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68" name="Rectangle 667"/>
            <p:cNvSpPr/>
            <p:nvPr/>
          </p:nvSpPr>
          <p:spPr bwMode="gray">
            <a:xfrm>
              <a:off x="2802790"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69" name="Rectangle 668"/>
            <p:cNvSpPr/>
            <p:nvPr/>
          </p:nvSpPr>
          <p:spPr bwMode="gray">
            <a:xfrm>
              <a:off x="2714160"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70" name="Rectangle 669"/>
            <p:cNvSpPr/>
            <p:nvPr/>
          </p:nvSpPr>
          <p:spPr bwMode="gray">
            <a:xfrm>
              <a:off x="3098226"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71" name="Rectangle 670"/>
            <p:cNvSpPr/>
            <p:nvPr/>
          </p:nvSpPr>
          <p:spPr bwMode="gray">
            <a:xfrm>
              <a:off x="3009595"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77" name="Rectangle 676"/>
            <p:cNvSpPr/>
            <p:nvPr/>
          </p:nvSpPr>
          <p:spPr bwMode="gray">
            <a:xfrm>
              <a:off x="2920965"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78" name="Rectangle 677"/>
            <p:cNvSpPr/>
            <p:nvPr/>
          </p:nvSpPr>
          <p:spPr bwMode="gray">
            <a:xfrm>
              <a:off x="2832334"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79" name="Rectangle 678"/>
            <p:cNvSpPr/>
            <p:nvPr/>
          </p:nvSpPr>
          <p:spPr bwMode="gray">
            <a:xfrm>
              <a:off x="2743703"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80" name="Flowchart: Magnetic Disk 679"/>
            <p:cNvSpPr/>
            <p:nvPr/>
          </p:nvSpPr>
          <p:spPr bwMode="gray">
            <a:xfrm>
              <a:off x="2599694" y="2856643"/>
              <a:ext cx="585216" cy="353624"/>
            </a:xfrm>
            <a:prstGeom prst="flowChartMagneticDisk">
              <a:avLst/>
            </a:prstGeom>
            <a:solidFill>
              <a:schemeClr val="tx2"/>
            </a:solidFill>
            <a:ln w="15875">
              <a:solidFill>
                <a:schemeClr val="bg1"/>
              </a:solidFill>
            </a:ln>
          </p:spPr>
          <p:txBody>
            <a:bodyPr wrap="square" rtlCol="0" anchor="ctr" anchorCtr="0">
              <a:noAutofit/>
            </a:bodyPr>
            <a:lstStyle/>
            <a:p>
              <a:pPr algn="ctr" defTabSz="685337"/>
              <a:endParaRPr lang="en-US" sz="525" dirty="0">
                <a:solidFill>
                  <a:srgbClr val="FFFFFF"/>
                </a:solidFill>
                <a:cs typeface="Arial"/>
              </a:endParaRPr>
            </a:p>
          </p:txBody>
        </p:sp>
        <p:sp>
          <p:nvSpPr>
            <p:cNvPr id="681" name="Rectangle 680"/>
            <p:cNvSpPr/>
            <p:nvPr/>
          </p:nvSpPr>
          <p:spPr bwMode="gray">
            <a:xfrm>
              <a:off x="3039139"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82" name="Rectangle 681"/>
            <p:cNvSpPr/>
            <p:nvPr/>
          </p:nvSpPr>
          <p:spPr bwMode="gray">
            <a:xfrm>
              <a:off x="2950508"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83" name="Rectangle 682"/>
            <p:cNvSpPr/>
            <p:nvPr/>
          </p:nvSpPr>
          <p:spPr bwMode="gray">
            <a:xfrm>
              <a:off x="2861878"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84" name="Rectangle 683"/>
            <p:cNvSpPr/>
            <p:nvPr/>
          </p:nvSpPr>
          <p:spPr bwMode="gray">
            <a:xfrm>
              <a:off x="2773247"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85" name="Rectangle 684"/>
            <p:cNvSpPr/>
            <p:nvPr/>
          </p:nvSpPr>
          <p:spPr bwMode="gray">
            <a:xfrm>
              <a:off x="2684616"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86" name="Rectangle 685"/>
            <p:cNvSpPr/>
            <p:nvPr/>
          </p:nvSpPr>
          <p:spPr bwMode="gray">
            <a:xfrm>
              <a:off x="3068682"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87" name="Rectangle 686"/>
            <p:cNvSpPr/>
            <p:nvPr/>
          </p:nvSpPr>
          <p:spPr bwMode="gray">
            <a:xfrm>
              <a:off x="2980052"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88" name="Rectangle 687"/>
            <p:cNvSpPr/>
            <p:nvPr/>
          </p:nvSpPr>
          <p:spPr bwMode="gray">
            <a:xfrm>
              <a:off x="2891421"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89" name="Rectangle 688"/>
            <p:cNvSpPr/>
            <p:nvPr/>
          </p:nvSpPr>
          <p:spPr bwMode="gray">
            <a:xfrm>
              <a:off x="2802790"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90" name="Rectangle 689"/>
            <p:cNvSpPr/>
            <p:nvPr/>
          </p:nvSpPr>
          <p:spPr bwMode="gray">
            <a:xfrm>
              <a:off x="2714160"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91" name="Rectangle 690"/>
            <p:cNvSpPr/>
            <p:nvPr/>
          </p:nvSpPr>
          <p:spPr bwMode="gray">
            <a:xfrm>
              <a:off x="3098226"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92" name="Rectangle 691"/>
            <p:cNvSpPr/>
            <p:nvPr/>
          </p:nvSpPr>
          <p:spPr bwMode="gray">
            <a:xfrm>
              <a:off x="3009595"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93" name="Rectangle 692"/>
            <p:cNvSpPr/>
            <p:nvPr/>
          </p:nvSpPr>
          <p:spPr bwMode="gray">
            <a:xfrm>
              <a:off x="2920965"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94" name="Rectangle 693"/>
            <p:cNvSpPr/>
            <p:nvPr/>
          </p:nvSpPr>
          <p:spPr bwMode="gray">
            <a:xfrm>
              <a:off x="2832334"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95" name="Rectangle 694"/>
            <p:cNvSpPr/>
            <p:nvPr/>
          </p:nvSpPr>
          <p:spPr bwMode="gray">
            <a:xfrm>
              <a:off x="2743703"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696" name="Rectangle 695"/>
            <p:cNvSpPr>
              <a:spLocks/>
            </p:cNvSpPr>
            <p:nvPr/>
          </p:nvSpPr>
          <p:spPr bwMode="gray">
            <a:xfrm>
              <a:off x="2656251" y="2630766"/>
              <a:ext cx="492937" cy="285750"/>
            </a:xfrm>
            <a:prstGeom prst="rect">
              <a:avLst/>
            </a:prstGeom>
            <a:gradFill>
              <a:gsLst>
                <a:gs pos="1000">
                  <a:schemeClr val="accent3">
                    <a:lumMod val="75000"/>
                  </a:schemeClr>
                </a:gs>
                <a:gs pos="100000">
                  <a:schemeClr val="accent3">
                    <a:lumMod val="50000"/>
                  </a:schemeClr>
                </a:gs>
              </a:gsLst>
              <a:lin ang="5400000" scaled="1"/>
            </a:gradFill>
            <a:ln w="38100" cap="flat" cmpd="sng" algn="ctr">
              <a:solidFill>
                <a:schemeClr val="bg2"/>
              </a:solidFill>
              <a:prstDash val="solid"/>
              <a:miter lim="800000"/>
              <a:headEnd type="none" w="med" len="med"/>
              <a:tailEnd type="none" w="med" len="med"/>
            </a:ln>
            <a:effectLst/>
            <a:scene3d>
              <a:camera prst="orthographicFront"/>
              <a:lightRig rig="threePt" dir="t"/>
            </a:scene3d>
          </p:spPr>
          <p:txBody>
            <a:bodyPr vert="horz" wrap="none" lIns="57548" tIns="28775" rIns="57548" bIns="28775" numCol="1" rtlCol="0" anchor="b" anchorCtr="0" compatLnSpc="1">
              <a:prstTxWarp prst="textNoShape">
                <a:avLst/>
              </a:prstTxWarp>
              <a:noAutofit/>
            </a:bodyPr>
            <a:lstStyle/>
            <a:p>
              <a:pPr algn="ctr" defTabSz="684086"/>
              <a:endParaRPr lang="en-US" sz="525" b="1" dirty="0">
                <a:solidFill>
                  <a:srgbClr val="000000"/>
                </a:solidFill>
                <a:cs typeface="Arial" pitchFamily="34" charset="0"/>
              </a:endParaRPr>
            </a:p>
          </p:txBody>
        </p:sp>
        <p:grpSp>
          <p:nvGrpSpPr>
            <p:cNvPr id="697" name="Group 71"/>
            <p:cNvGrpSpPr/>
            <p:nvPr/>
          </p:nvGrpSpPr>
          <p:grpSpPr>
            <a:xfrm>
              <a:off x="2653137" y="3003395"/>
              <a:ext cx="498535" cy="138885"/>
              <a:chOff x="640862" y="3705107"/>
              <a:chExt cx="773723" cy="825293"/>
            </a:xfrm>
            <a:solidFill>
              <a:schemeClr val="tx2"/>
            </a:solidFill>
          </p:grpSpPr>
          <p:sp>
            <p:nvSpPr>
              <p:cNvPr id="698" name="Freeform 697"/>
              <p:cNvSpPr/>
              <p:nvPr/>
            </p:nvSpPr>
            <p:spPr>
              <a:xfrm>
                <a:off x="640862" y="3705107"/>
                <a:ext cx="773723" cy="125045"/>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grpFill/>
              <a:ln w="1270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337"/>
                <a:endParaRPr lang="en-US" sz="1350">
                  <a:solidFill>
                    <a:srgbClr val="000000"/>
                  </a:solidFill>
                </a:endParaRPr>
              </a:p>
            </p:txBody>
          </p:sp>
          <p:sp>
            <p:nvSpPr>
              <p:cNvPr id="699" name="Freeform 698"/>
              <p:cNvSpPr/>
              <p:nvPr/>
            </p:nvSpPr>
            <p:spPr>
              <a:xfrm>
                <a:off x="640862" y="4058102"/>
                <a:ext cx="773723" cy="125047"/>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grpFill/>
              <a:ln w="1270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337"/>
                <a:endParaRPr lang="en-US" sz="1350">
                  <a:solidFill>
                    <a:srgbClr val="000000"/>
                  </a:solidFill>
                </a:endParaRPr>
              </a:p>
            </p:txBody>
          </p:sp>
          <p:sp>
            <p:nvSpPr>
              <p:cNvPr id="700" name="Freeform 699"/>
              <p:cNvSpPr/>
              <p:nvPr/>
            </p:nvSpPr>
            <p:spPr>
              <a:xfrm>
                <a:off x="640862" y="4405355"/>
                <a:ext cx="773723" cy="125045"/>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grpFill/>
              <a:ln w="1270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337"/>
                <a:endParaRPr lang="en-US" sz="1350">
                  <a:solidFill>
                    <a:srgbClr val="000000"/>
                  </a:solidFill>
                </a:endParaRPr>
              </a:p>
            </p:txBody>
          </p:sp>
        </p:grpSp>
      </p:grpSp>
      <p:grpSp>
        <p:nvGrpSpPr>
          <p:cNvPr id="701" name="Group 700"/>
          <p:cNvGrpSpPr/>
          <p:nvPr/>
        </p:nvGrpSpPr>
        <p:grpSpPr>
          <a:xfrm>
            <a:off x="6471469" y="4711213"/>
            <a:ext cx="438912" cy="466088"/>
            <a:chOff x="2599694" y="2588816"/>
            <a:chExt cx="585216" cy="621451"/>
          </a:xfrm>
        </p:grpSpPr>
        <p:sp>
          <p:nvSpPr>
            <p:cNvPr id="702" name="Rectangle 701"/>
            <p:cNvSpPr/>
            <p:nvPr/>
          </p:nvSpPr>
          <p:spPr bwMode="gray">
            <a:xfrm>
              <a:off x="3039139"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03" name="Rectangle 702"/>
            <p:cNvSpPr/>
            <p:nvPr/>
          </p:nvSpPr>
          <p:spPr bwMode="gray">
            <a:xfrm>
              <a:off x="2950508"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04" name="Rectangle 703"/>
            <p:cNvSpPr/>
            <p:nvPr/>
          </p:nvSpPr>
          <p:spPr bwMode="gray">
            <a:xfrm>
              <a:off x="2861878"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05" name="Rectangle 704"/>
            <p:cNvSpPr/>
            <p:nvPr/>
          </p:nvSpPr>
          <p:spPr bwMode="gray">
            <a:xfrm>
              <a:off x="2773247"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06" name="Rectangle 705"/>
            <p:cNvSpPr/>
            <p:nvPr/>
          </p:nvSpPr>
          <p:spPr bwMode="gray">
            <a:xfrm>
              <a:off x="2684616"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07" name="Rectangle 706"/>
            <p:cNvSpPr/>
            <p:nvPr/>
          </p:nvSpPr>
          <p:spPr bwMode="gray">
            <a:xfrm>
              <a:off x="3068682"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08" name="Rectangle 707"/>
            <p:cNvSpPr/>
            <p:nvPr/>
          </p:nvSpPr>
          <p:spPr bwMode="gray">
            <a:xfrm>
              <a:off x="2980052"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09" name="Rectangle 708"/>
            <p:cNvSpPr/>
            <p:nvPr/>
          </p:nvSpPr>
          <p:spPr bwMode="gray">
            <a:xfrm>
              <a:off x="2891421"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10" name="Rectangle 709"/>
            <p:cNvSpPr/>
            <p:nvPr/>
          </p:nvSpPr>
          <p:spPr bwMode="gray">
            <a:xfrm>
              <a:off x="2802790"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11" name="Rectangle 710"/>
            <p:cNvSpPr/>
            <p:nvPr/>
          </p:nvSpPr>
          <p:spPr bwMode="gray">
            <a:xfrm>
              <a:off x="2714160"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12" name="Rectangle 711"/>
            <p:cNvSpPr/>
            <p:nvPr/>
          </p:nvSpPr>
          <p:spPr bwMode="gray">
            <a:xfrm>
              <a:off x="3098226"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13" name="Rectangle 712"/>
            <p:cNvSpPr/>
            <p:nvPr/>
          </p:nvSpPr>
          <p:spPr bwMode="gray">
            <a:xfrm>
              <a:off x="3009595"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14" name="Rectangle 713"/>
            <p:cNvSpPr/>
            <p:nvPr/>
          </p:nvSpPr>
          <p:spPr bwMode="gray">
            <a:xfrm>
              <a:off x="2920965"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15" name="Rectangle 714"/>
            <p:cNvSpPr/>
            <p:nvPr/>
          </p:nvSpPr>
          <p:spPr bwMode="gray">
            <a:xfrm>
              <a:off x="2832334"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16" name="Rectangle 715"/>
            <p:cNvSpPr/>
            <p:nvPr/>
          </p:nvSpPr>
          <p:spPr bwMode="gray">
            <a:xfrm>
              <a:off x="2743703"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17" name="Flowchart: Magnetic Disk 716"/>
            <p:cNvSpPr/>
            <p:nvPr/>
          </p:nvSpPr>
          <p:spPr bwMode="gray">
            <a:xfrm>
              <a:off x="2599694" y="2856643"/>
              <a:ext cx="585216" cy="353624"/>
            </a:xfrm>
            <a:prstGeom prst="flowChartMagneticDisk">
              <a:avLst/>
            </a:prstGeom>
            <a:solidFill>
              <a:schemeClr val="tx2"/>
            </a:solidFill>
            <a:ln w="15875">
              <a:solidFill>
                <a:schemeClr val="bg1"/>
              </a:solidFill>
            </a:ln>
          </p:spPr>
          <p:txBody>
            <a:bodyPr wrap="square" rtlCol="0" anchor="ctr" anchorCtr="0">
              <a:noAutofit/>
            </a:bodyPr>
            <a:lstStyle/>
            <a:p>
              <a:pPr algn="ctr" defTabSz="685337"/>
              <a:endParaRPr lang="en-US" sz="525" dirty="0">
                <a:solidFill>
                  <a:srgbClr val="FFFFFF"/>
                </a:solidFill>
                <a:cs typeface="Arial"/>
              </a:endParaRPr>
            </a:p>
          </p:txBody>
        </p:sp>
        <p:sp>
          <p:nvSpPr>
            <p:cNvPr id="718" name="Rectangle 717"/>
            <p:cNvSpPr/>
            <p:nvPr/>
          </p:nvSpPr>
          <p:spPr bwMode="gray">
            <a:xfrm>
              <a:off x="3039139"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19" name="Rectangle 718"/>
            <p:cNvSpPr/>
            <p:nvPr/>
          </p:nvSpPr>
          <p:spPr bwMode="gray">
            <a:xfrm>
              <a:off x="2950508"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20" name="Rectangle 719"/>
            <p:cNvSpPr/>
            <p:nvPr/>
          </p:nvSpPr>
          <p:spPr bwMode="gray">
            <a:xfrm>
              <a:off x="2861878"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21" name="Rectangle 720"/>
            <p:cNvSpPr/>
            <p:nvPr/>
          </p:nvSpPr>
          <p:spPr bwMode="gray">
            <a:xfrm>
              <a:off x="2773247"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22" name="Rectangle 721"/>
            <p:cNvSpPr/>
            <p:nvPr/>
          </p:nvSpPr>
          <p:spPr bwMode="gray">
            <a:xfrm>
              <a:off x="2684616"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23" name="Rectangle 722"/>
            <p:cNvSpPr/>
            <p:nvPr/>
          </p:nvSpPr>
          <p:spPr bwMode="gray">
            <a:xfrm>
              <a:off x="3068682"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24" name="Rectangle 723"/>
            <p:cNvSpPr/>
            <p:nvPr/>
          </p:nvSpPr>
          <p:spPr bwMode="gray">
            <a:xfrm>
              <a:off x="2980052"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25" name="Rectangle 724"/>
            <p:cNvSpPr/>
            <p:nvPr/>
          </p:nvSpPr>
          <p:spPr bwMode="gray">
            <a:xfrm>
              <a:off x="2891421"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26" name="Rectangle 725"/>
            <p:cNvSpPr/>
            <p:nvPr/>
          </p:nvSpPr>
          <p:spPr bwMode="gray">
            <a:xfrm>
              <a:off x="2802790"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27" name="Rectangle 726"/>
            <p:cNvSpPr/>
            <p:nvPr/>
          </p:nvSpPr>
          <p:spPr bwMode="gray">
            <a:xfrm>
              <a:off x="2714160"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28" name="Rectangle 727"/>
            <p:cNvSpPr/>
            <p:nvPr/>
          </p:nvSpPr>
          <p:spPr bwMode="gray">
            <a:xfrm>
              <a:off x="3098226"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29" name="Rectangle 728"/>
            <p:cNvSpPr/>
            <p:nvPr/>
          </p:nvSpPr>
          <p:spPr bwMode="gray">
            <a:xfrm>
              <a:off x="3009595"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30" name="Rectangle 729"/>
            <p:cNvSpPr/>
            <p:nvPr/>
          </p:nvSpPr>
          <p:spPr bwMode="gray">
            <a:xfrm>
              <a:off x="2920965"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31" name="Rectangle 730"/>
            <p:cNvSpPr/>
            <p:nvPr/>
          </p:nvSpPr>
          <p:spPr bwMode="gray">
            <a:xfrm>
              <a:off x="2832334"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32" name="Rectangle 731"/>
            <p:cNvSpPr/>
            <p:nvPr/>
          </p:nvSpPr>
          <p:spPr bwMode="gray">
            <a:xfrm>
              <a:off x="2743703"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33" name="Rectangle 732"/>
            <p:cNvSpPr>
              <a:spLocks/>
            </p:cNvSpPr>
            <p:nvPr/>
          </p:nvSpPr>
          <p:spPr bwMode="gray">
            <a:xfrm>
              <a:off x="2656251" y="2630766"/>
              <a:ext cx="492937" cy="285750"/>
            </a:xfrm>
            <a:prstGeom prst="rect">
              <a:avLst/>
            </a:prstGeom>
            <a:gradFill>
              <a:gsLst>
                <a:gs pos="1000">
                  <a:schemeClr val="accent3">
                    <a:lumMod val="75000"/>
                  </a:schemeClr>
                </a:gs>
                <a:gs pos="100000">
                  <a:schemeClr val="accent3">
                    <a:lumMod val="50000"/>
                  </a:schemeClr>
                </a:gs>
              </a:gsLst>
              <a:lin ang="5400000" scaled="1"/>
            </a:gradFill>
            <a:ln w="38100" cap="flat" cmpd="sng" algn="ctr">
              <a:solidFill>
                <a:schemeClr val="bg2"/>
              </a:solidFill>
              <a:prstDash val="solid"/>
              <a:miter lim="800000"/>
              <a:headEnd type="none" w="med" len="med"/>
              <a:tailEnd type="none" w="med" len="med"/>
            </a:ln>
            <a:effectLst/>
            <a:scene3d>
              <a:camera prst="orthographicFront"/>
              <a:lightRig rig="threePt" dir="t"/>
            </a:scene3d>
          </p:spPr>
          <p:txBody>
            <a:bodyPr vert="horz" wrap="none" lIns="57548" tIns="28775" rIns="57548" bIns="28775" numCol="1" rtlCol="0" anchor="b" anchorCtr="0" compatLnSpc="1">
              <a:prstTxWarp prst="textNoShape">
                <a:avLst/>
              </a:prstTxWarp>
              <a:noAutofit/>
            </a:bodyPr>
            <a:lstStyle/>
            <a:p>
              <a:pPr algn="ctr" defTabSz="684086"/>
              <a:endParaRPr lang="en-US" sz="525" b="1" dirty="0">
                <a:solidFill>
                  <a:srgbClr val="000000"/>
                </a:solidFill>
                <a:cs typeface="Arial" pitchFamily="34" charset="0"/>
              </a:endParaRPr>
            </a:p>
          </p:txBody>
        </p:sp>
        <p:grpSp>
          <p:nvGrpSpPr>
            <p:cNvPr id="734" name="Group 71"/>
            <p:cNvGrpSpPr/>
            <p:nvPr/>
          </p:nvGrpSpPr>
          <p:grpSpPr>
            <a:xfrm>
              <a:off x="2653137" y="3003395"/>
              <a:ext cx="498535" cy="138885"/>
              <a:chOff x="640862" y="3705107"/>
              <a:chExt cx="773723" cy="825293"/>
            </a:xfrm>
            <a:solidFill>
              <a:schemeClr val="tx2"/>
            </a:solidFill>
          </p:grpSpPr>
          <p:sp>
            <p:nvSpPr>
              <p:cNvPr id="735" name="Freeform 734"/>
              <p:cNvSpPr/>
              <p:nvPr/>
            </p:nvSpPr>
            <p:spPr>
              <a:xfrm>
                <a:off x="640862" y="3705107"/>
                <a:ext cx="773723" cy="125045"/>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grpFill/>
              <a:ln w="1270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337"/>
                <a:endParaRPr lang="en-US" sz="1350">
                  <a:solidFill>
                    <a:srgbClr val="000000"/>
                  </a:solidFill>
                </a:endParaRPr>
              </a:p>
            </p:txBody>
          </p:sp>
          <p:sp>
            <p:nvSpPr>
              <p:cNvPr id="736" name="Freeform 735"/>
              <p:cNvSpPr/>
              <p:nvPr/>
            </p:nvSpPr>
            <p:spPr>
              <a:xfrm>
                <a:off x="640862" y="4058102"/>
                <a:ext cx="773723" cy="125047"/>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grpFill/>
              <a:ln w="1270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337"/>
                <a:endParaRPr lang="en-US" sz="1350">
                  <a:solidFill>
                    <a:srgbClr val="000000"/>
                  </a:solidFill>
                </a:endParaRPr>
              </a:p>
            </p:txBody>
          </p:sp>
          <p:sp>
            <p:nvSpPr>
              <p:cNvPr id="737" name="Freeform 736"/>
              <p:cNvSpPr/>
              <p:nvPr/>
            </p:nvSpPr>
            <p:spPr>
              <a:xfrm>
                <a:off x="640862" y="4405355"/>
                <a:ext cx="773723" cy="125045"/>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grpFill/>
              <a:ln w="1270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337"/>
                <a:endParaRPr lang="en-US" sz="1350">
                  <a:solidFill>
                    <a:srgbClr val="000000"/>
                  </a:solidFill>
                </a:endParaRPr>
              </a:p>
            </p:txBody>
          </p:sp>
        </p:grpSp>
      </p:grpSp>
      <p:grpSp>
        <p:nvGrpSpPr>
          <p:cNvPr id="738" name="Group 737"/>
          <p:cNvGrpSpPr/>
          <p:nvPr/>
        </p:nvGrpSpPr>
        <p:grpSpPr>
          <a:xfrm>
            <a:off x="7175428" y="4711213"/>
            <a:ext cx="438912" cy="466088"/>
            <a:chOff x="2599694" y="2588816"/>
            <a:chExt cx="585216" cy="621451"/>
          </a:xfrm>
        </p:grpSpPr>
        <p:sp>
          <p:nvSpPr>
            <p:cNvPr id="739" name="Rectangle 738"/>
            <p:cNvSpPr/>
            <p:nvPr/>
          </p:nvSpPr>
          <p:spPr bwMode="gray">
            <a:xfrm>
              <a:off x="3039139"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40" name="Rectangle 739"/>
            <p:cNvSpPr/>
            <p:nvPr/>
          </p:nvSpPr>
          <p:spPr bwMode="gray">
            <a:xfrm>
              <a:off x="2950508"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41" name="Rectangle 740"/>
            <p:cNvSpPr/>
            <p:nvPr/>
          </p:nvSpPr>
          <p:spPr bwMode="gray">
            <a:xfrm>
              <a:off x="2861878"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42" name="Rectangle 741"/>
            <p:cNvSpPr/>
            <p:nvPr/>
          </p:nvSpPr>
          <p:spPr bwMode="gray">
            <a:xfrm>
              <a:off x="2773247"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43" name="Rectangle 742"/>
            <p:cNvSpPr/>
            <p:nvPr/>
          </p:nvSpPr>
          <p:spPr bwMode="gray">
            <a:xfrm>
              <a:off x="2684616"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44" name="Rectangle 743"/>
            <p:cNvSpPr/>
            <p:nvPr/>
          </p:nvSpPr>
          <p:spPr bwMode="gray">
            <a:xfrm>
              <a:off x="3068682"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45" name="Rectangle 744"/>
            <p:cNvSpPr/>
            <p:nvPr/>
          </p:nvSpPr>
          <p:spPr bwMode="gray">
            <a:xfrm>
              <a:off x="2980052"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46" name="Rectangle 745"/>
            <p:cNvSpPr/>
            <p:nvPr/>
          </p:nvSpPr>
          <p:spPr bwMode="gray">
            <a:xfrm>
              <a:off x="2891421"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47" name="Rectangle 746"/>
            <p:cNvSpPr/>
            <p:nvPr/>
          </p:nvSpPr>
          <p:spPr bwMode="gray">
            <a:xfrm>
              <a:off x="2802790"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48" name="Rectangle 747"/>
            <p:cNvSpPr/>
            <p:nvPr/>
          </p:nvSpPr>
          <p:spPr bwMode="gray">
            <a:xfrm>
              <a:off x="2714160"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49" name="Rectangle 748"/>
            <p:cNvSpPr/>
            <p:nvPr/>
          </p:nvSpPr>
          <p:spPr bwMode="gray">
            <a:xfrm>
              <a:off x="3098226"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50" name="Rectangle 749"/>
            <p:cNvSpPr/>
            <p:nvPr/>
          </p:nvSpPr>
          <p:spPr bwMode="gray">
            <a:xfrm>
              <a:off x="3009595"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51" name="Rectangle 750"/>
            <p:cNvSpPr/>
            <p:nvPr/>
          </p:nvSpPr>
          <p:spPr bwMode="gray">
            <a:xfrm>
              <a:off x="2920965"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52" name="Rectangle 751"/>
            <p:cNvSpPr/>
            <p:nvPr/>
          </p:nvSpPr>
          <p:spPr bwMode="gray">
            <a:xfrm>
              <a:off x="2832334"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53" name="Rectangle 752"/>
            <p:cNvSpPr/>
            <p:nvPr/>
          </p:nvSpPr>
          <p:spPr bwMode="gray">
            <a:xfrm>
              <a:off x="2743703" y="2588816"/>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54" name="Flowchart: Magnetic Disk 753"/>
            <p:cNvSpPr/>
            <p:nvPr/>
          </p:nvSpPr>
          <p:spPr bwMode="gray">
            <a:xfrm>
              <a:off x="2599694" y="2856643"/>
              <a:ext cx="585216" cy="353624"/>
            </a:xfrm>
            <a:prstGeom prst="flowChartMagneticDisk">
              <a:avLst/>
            </a:prstGeom>
            <a:solidFill>
              <a:schemeClr val="tx2"/>
            </a:solidFill>
            <a:ln w="15875">
              <a:solidFill>
                <a:schemeClr val="bg1"/>
              </a:solidFill>
            </a:ln>
          </p:spPr>
          <p:txBody>
            <a:bodyPr wrap="square" rtlCol="0" anchor="ctr" anchorCtr="0">
              <a:noAutofit/>
            </a:bodyPr>
            <a:lstStyle/>
            <a:p>
              <a:pPr algn="ctr" defTabSz="685337"/>
              <a:endParaRPr lang="en-US" sz="525" dirty="0">
                <a:solidFill>
                  <a:srgbClr val="FFFFFF"/>
                </a:solidFill>
                <a:cs typeface="Arial"/>
              </a:endParaRPr>
            </a:p>
          </p:txBody>
        </p:sp>
        <p:sp>
          <p:nvSpPr>
            <p:cNvPr id="755" name="Rectangle 754"/>
            <p:cNvSpPr/>
            <p:nvPr/>
          </p:nvSpPr>
          <p:spPr bwMode="gray">
            <a:xfrm>
              <a:off x="3039139"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56" name="Rectangle 755"/>
            <p:cNvSpPr/>
            <p:nvPr/>
          </p:nvSpPr>
          <p:spPr bwMode="gray">
            <a:xfrm>
              <a:off x="2950508"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57" name="Rectangle 756"/>
            <p:cNvSpPr/>
            <p:nvPr/>
          </p:nvSpPr>
          <p:spPr bwMode="gray">
            <a:xfrm>
              <a:off x="2861878"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58" name="Rectangle 757"/>
            <p:cNvSpPr/>
            <p:nvPr/>
          </p:nvSpPr>
          <p:spPr bwMode="gray">
            <a:xfrm>
              <a:off x="2773247"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59" name="Rectangle 758"/>
            <p:cNvSpPr/>
            <p:nvPr/>
          </p:nvSpPr>
          <p:spPr bwMode="gray">
            <a:xfrm>
              <a:off x="2684616"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60" name="Rectangle 759"/>
            <p:cNvSpPr/>
            <p:nvPr/>
          </p:nvSpPr>
          <p:spPr bwMode="gray">
            <a:xfrm>
              <a:off x="3068682"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61" name="Rectangle 760"/>
            <p:cNvSpPr/>
            <p:nvPr/>
          </p:nvSpPr>
          <p:spPr bwMode="gray">
            <a:xfrm>
              <a:off x="2980052"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62" name="Rectangle 761"/>
            <p:cNvSpPr/>
            <p:nvPr/>
          </p:nvSpPr>
          <p:spPr bwMode="gray">
            <a:xfrm>
              <a:off x="2891421"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63" name="Rectangle 762"/>
            <p:cNvSpPr/>
            <p:nvPr/>
          </p:nvSpPr>
          <p:spPr bwMode="gray">
            <a:xfrm>
              <a:off x="2802790"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64" name="Rectangle 763"/>
            <p:cNvSpPr/>
            <p:nvPr/>
          </p:nvSpPr>
          <p:spPr bwMode="gray">
            <a:xfrm>
              <a:off x="2714160"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65" name="Rectangle 764"/>
            <p:cNvSpPr/>
            <p:nvPr/>
          </p:nvSpPr>
          <p:spPr bwMode="gray">
            <a:xfrm>
              <a:off x="3098226"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66" name="Rectangle 765"/>
            <p:cNvSpPr/>
            <p:nvPr/>
          </p:nvSpPr>
          <p:spPr bwMode="gray">
            <a:xfrm>
              <a:off x="3009595"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67" name="Rectangle 766"/>
            <p:cNvSpPr/>
            <p:nvPr/>
          </p:nvSpPr>
          <p:spPr bwMode="gray">
            <a:xfrm>
              <a:off x="2920965"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68" name="Rectangle 767"/>
            <p:cNvSpPr/>
            <p:nvPr/>
          </p:nvSpPr>
          <p:spPr bwMode="gray">
            <a:xfrm>
              <a:off x="2832334"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69" name="Rectangle 768"/>
            <p:cNvSpPr/>
            <p:nvPr/>
          </p:nvSpPr>
          <p:spPr bwMode="gray">
            <a:xfrm>
              <a:off x="2743703" y="2897987"/>
              <a:ext cx="11261" cy="60149"/>
            </a:xfrm>
            <a:prstGeom prst="rect">
              <a:avLst/>
            </a:prstGeom>
            <a:solidFill>
              <a:schemeClr val="bg2"/>
            </a:solidFill>
            <a:scene3d>
              <a:camera prst="orthographicFront"/>
              <a:lightRig rig="threePt" dir="t"/>
            </a:scene3d>
            <a:sp3d extrusionH="114300"/>
          </p:spPr>
          <p:txBody>
            <a:bodyPr wrap="square" rtlCol="0" anchor="ctr" anchorCtr="1">
              <a:noAutofit/>
            </a:bodyPr>
            <a:lstStyle/>
            <a:p>
              <a:pPr algn="ctr" defTabSz="685337"/>
              <a:endParaRPr lang="en-US" sz="525" dirty="0">
                <a:solidFill>
                  <a:srgbClr val="FFFFFF"/>
                </a:solidFill>
                <a:cs typeface="Arial"/>
              </a:endParaRPr>
            </a:p>
          </p:txBody>
        </p:sp>
        <p:sp>
          <p:nvSpPr>
            <p:cNvPr id="770" name="Rectangle 769"/>
            <p:cNvSpPr>
              <a:spLocks/>
            </p:cNvSpPr>
            <p:nvPr/>
          </p:nvSpPr>
          <p:spPr bwMode="gray">
            <a:xfrm>
              <a:off x="2656251" y="2630766"/>
              <a:ext cx="492937" cy="285750"/>
            </a:xfrm>
            <a:prstGeom prst="rect">
              <a:avLst/>
            </a:prstGeom>
            <a:gradFill>
              <a:gsLst>
                <a:gs pos="1000">
                  <a:schemeClr val="accent3">
                    <a:lumMod val="75000"/>
                  </a:schemeClr>
                </a:gs>
                <a:gs pos="100000">
                  <a:schemeClr val="accent3">
                    <a:lumMod val="50000"/>
                  </a:schemeClr>
                </a:gs>
              </a:gsLst>
              <a:lin ang="5400000" scaled="1"/>
            </a:gradFill>
            <a:ln w="38100" cap="flat" cmpd="sng" algn="ctr">
              <a:solidFill>
                <a:schemeClr val="bg2"/>
              </a:solidFill>
              <a:prstDash val="solid"/>
              <a:miter lim="800000"/>
              <a:headEnd type="none" w="med" len="med"/>
              <a:tailEnd type="none" w="med" len="med"/>
            </a:ln>
            <a:effectLst/>
            <a:scene3d>
              <a:camera prst="orthographicFront"/>
              <a:lightRig rig="threePt" dir="t"/>
            </a:scene3d>
          </p:spPr>
          <p:txBody>
            <a:bodyPr vert="horz" wrap="none" lIns="57548" tIns="28775" rIns="57548" bIns="28775" numCol="1" rtlCol="0" anchor="b" anchorCtr="0" compatLnSpc="1">
              <a:prstTxWarp prst="textNoShape">
                <a:avLst/>
              </a:prstTxWarp>
              <a:noAutofit/>
            </a:bodyPr>
            <a:lstStyle/>
            <a:p>
              <a:pPr algn="ctr" defTabSz="684086"/>
              <a:endParaRPr lang="en-US" sz="525" b="1" dirty="0">
                <a:solidFill>
                  <a:srgbClr val="000000"/>
                </a:solidFill>
                <a:cs typeface="Arial" pitchFamily="34" charset="0"/>
              </a:endParaRPr>
            </a:p>
          </p:txBody>
        </p:sp>
        <p:grpSp>
          <p:nvGrpSpPr>
            <p:cNvPr id="771" name="Group 71"/>
            <p:cNvGrpSpPr/>
            <p:nvPr/>
          </p:nvGrpSpPr>
          <p:grpSpPr>
            <a:xfrm>
              <a:off x="2653137" y="3003395"/>
              <a:ext cx="498535" cy="138885"/>
              <a:chOff x="640862" y="3705107"/>
              <a:chExt cx="773723" cy="825293"/>
            </a:xfrm>
            <a:solidFill>
              <a:schemeClr val="tx2"/>
            </a:solidFill>
          </p:grpSpPr>
          <p:sp>
            <p:nvSpPr>
              <p:cNvPr id="772" name="Freeform 771"/>
              <p:cNvSpPr/>
              <p:nvPr/>
            </p:nvSpPr>
            <p:spPr>
              <a:xfrm>
                <a:off x="640862" y="3705107"/>
                <a:ext cx="773723" cy="125045"/>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grpFill/>
              <a:ln w="1270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337"/>
                <a:endParaRPr lang="en-US" sz="1350">
                  <a:solidFill>
                    <a:srgbClr val="000000"/>
                  </a:solidFill>
                </a:endParaRPr>
              </a:p>
            </p:txBody>
          </p:sp>
          <p:sp>
            <p:nvSpPr>
              <p:cNvPr id="773" name="Freeform 772"/>
              <p:cNvSpPr/>
              <p:nvPr/>
            </p:nvSpPr>
            <p:spPr>
              <a:xfrm>
                <a:off x="640862" y="4058102"/>
                <a:ext cx="773723" cy="125047"/>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grpFill/>
              <a:ln w="1270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337"/>
                <a:endParaRPr lang="en-US" sz="1350">
                  <a:solidFill>
                    <a:srgbClr val="000000"/>
                  </a:solidFill>
                </a:endParaRPr>
              </a:p>
            </p:txBody>
          </p:sp>
          <p:sp>
            <p:nvSpPr>
              <p:cNvPr id="774" name="Freeform 773"/>
              <p:cNvSpPr/>
              <p:nvPr/>
            </p:nvSpPr>
            <p:spPr>
              <a:xfrm>
                <a:off x="640862" y="4405355"/>
                <a:ext cx="773723" cy="125045"/>
              </a:xfrm>
              <a:custGeom>
                <a:avLst/>
                <a:gdLst>
                  <a:gd name="connsiteX0" fmla="*/ 0 w 492369"/>
                  <a:gd name="connsiteY0" fmla="*/ 0 h 328246"/>
                  <a:gd name="connsiteX1" fmla="*/ 492369 w 492369"/>
                  <a:gd name="connsiteY1" fmla="*/ 328246 h 328246"/>
                  <a:gd name="connsiteX0" fmla="*/ 0 w 492369"/>
                  <a:gd name="connsiteY0" fmla="*/ 0 h 328246"/>
                  <a:gd name="connsiteX1" fmla="*/ 492369 w 492369"/>
                  <a:gd name="connsiteY1" fmla="*/ 328246 h 328246"/>
                  <a:gd name="connsiteX0" fmla="*/ 0 w 570523"/>
                  <a:gd name="connsiteY0" fmla="*/ 7815 h 117230"/>
                  <a:gd name="connsiteX1" fmla="*/ 570523 w 570523"/>
                  <a:gd name="connsiteY1" fmla="*/ 15630 h 117230"/>
                  <a:gd name="connsiteX0" fmla="*/ 0 w 570523"/>
                  <a:gd name="connsiteY0" fmla="*/ 0 h 109415"/>
                  <a:gd name="connsiteX1" fmla="*/ 570523 w 570523"/>
                  <a:gd name="connsiteY1" fmla="*/ 7815 h 109415"/>
                  <a:gd name="connsiteX0" fmla="*/ 0 w 570523"/>
                  <a:gd name="connsiteY0" fmla="*/ 0 h 85970"/>
                  <a:gd name="connsiteX1" fmla="*/ 570523 w 570523"/>
                  <a:gd name="connsiteY1" fmla="*/ 7815 h 85970"/>
                  <a:gd name="connsiteX0" fmla="*/ 0 w 570523"/>
                  <a:gd name="connsiteY0" fmla="*/ 0 h 117232"/>
                  <a:gd name="connsiteX1" fmla="*/ 570523 w 570523"/>
                  <a:gd name="connsiteY1" fmla="*/ 7815 h 117232"/>
                  <a:gd name="connsiteX0" fmla="*/ 0 w 570523"/>
                  <a:gd name="connsiteY0" fmla="*/ 0 h 125046"/>
                  <a:gd name="connsiteX1" fmla="*/ 570523 w 570523"/>
                  <a:gd name="connsiteY1" fmla="*/ 7815 h 125046"/>
                </a:gdLst>
                <a:ahLst/>
                <a:cxnLst>
                  <a:cxn ang="0">
                    <a:pos x="connsiteX0" y="connsiteY0"/>
                  </a:cxn>
                  <a:cxn ang="0">
                    <a:pos x="connsiteX1" y="connsiteY1"/>
                  </a:cxn>
                </a:cxnLst>
                <a:rect l="l" t="t" r="r" b="b"/>
                <a:pathLst>
                  <a:path w="570523" h="125046">
                    <a:moveTo>
                      <a:pt x="0" y="0"/>
                    </a:moveTo>
                    <a:cubicBezTo>
                      <a:pt x="150149" y="125046"/>
                      <a:pt x="402295" y="117232"/>
                      <a:pt x="570523" y="7815"/>
                    </a:cubicBezTo>
                  </a:path>
                </a:pathLst>
              </a:custGeom>
              <a:grpFill/>
              <a:ln w="12700" cap="rnd">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337"/>
                <a:endParaRPr lang="en-US" sz="1350">
                  <a:solidFill>
                    <a:srgbClr val="000000"/>
                  </a:solidFill>
                </a:endParaRPr>
              </a:p>
            </p:txBody>
          </p:sp>
        </p:grpSp>
      </p:grpSp>
      <p:sp>
        <p:nvSpPr>
          <p:cNvPr id="606" name="Rounded Rectangle 605"/>
          <p:cNvSpPr/>
          <p:nvPr/>
        </p:nvSpPr>
        <p:spPr bwMode="gray">
          <a:xfrm>
            <a:off x="5093087" y="3356430"/>
            <a:ext cx="2881292" cy="1632997"/>
          </a:xfrm>
          <a:prstGeom prst="roundRect">
            <a:avLst/>
          </a:prstGeom>
          <a:solidFill>
            <a:schemeClr val="accent1"/>
          </a:solidFill>
          <a:ln w="6350" algn="ctr">
            <a:noFill/>
            <a:miter lim="800000"/>
            <a:headEnd/>
            <a:tailEnd/>
          </a:ln>
        </p:spPr>
        <p:txBody>
          <a:bodyPr lIns="67500" tIns="54000" rIns="67500" bIns="54000" rtlCol="0" anchor="ctr"/>
          <a:lstStyle/>
          <a:p>
            <a:pPr fontAlgn="base">
              <a:spcBef>
                <a:spcPct val="50000"/>
              </a:spcBef>
              <a:spcAft>
                <a:spcPct val="0"/>
              </a:spcAft>
              <a:buClr>
                <a:srgbClr val="F0AB00"/>
              </a:buClr>
              <a:buSzPct val="80000"/>
            </a:pPr>
            <a:r>
              <a:rPr lang="de-DE" sz="1050" u="sng" kern="0" dirty="0">
                <a:solidFill>
                  <a:srgbClr val="FFFFFF"/>
                </a:solidFill>
                <a:ea typeface="Arial Unicode MS" pitchFamily="34" charset="-128"/>
                <a:cs typeface="Arial Unicode MS" pitchFamily="34" charset="-128"/>
              </a:rPr>
              <a:t>SAP HANA Live </a:t>
            </a:r>
            <a:r>
              <a:rPr lang="de-DE" sz="1050" u="sng" kern="0" dirty="0" err="1">
                <a:solidFill>
                  <a:srgbClr val="FFFFFF"/>
                </a:solidFill>
                <a:ea typeface="Arial Unicode MS" pitchFamily="34" charset="-128"/>
                <a:cs typeface="Arial Unicode MS" pitchFamily="34" charset="-128"/>
              </a:rPr>
              <a:t>provides</a:t>
            </a:r>
            <a:r>
              <a:rPr lang="de-DE" sz="1050" u="sng" kern="0" dirty="0">
                <a:solidFill>
                  <a:srgbClr val="FFFFFF"/>
                </a:solidFill>
                <a:ea typeface="Arial Unicode MS" pitchFamily="34" charset="-128"/>
                <a:cs typeface="Arial Unicode MS" pitchFamily="34" charset="-128"/>
              </a:rPr>
              <a:t> a </a:t>
            </a:r>
            <a:r>
              <a:rPr lang="de-DE" sz="1050" u="sng" kern="0" dirty="0" err="1">
                <a:solidFill>
                  <a:srgbClr val="FFFFFF"/>
                </a:solidFill>
                <a:ea typeface="Arial Unicode MS" pitchFamily="34" charset="-128"/>
                <a:cs typeface="Arial Unicode MS" pitchFamily="34" charset="-128"/>
              </a:rPr>
              <a:t>generic</a:t>
            </a:r>
            <a:r>
              <a:rPr lang="de-DE" sz="1050" u="sng" kern="0" dirty="0">
                <a:solidFill>
                  <a:srgbClr val="FFFFFF"/>
                </a:solidFill>
                <a:ea typeface="Arial Unicode MS" pitchFamily="34" charset="-128"/>
                <a:cs typeface="Arial Unicode MS" pitchFamily="34" charset="-128"/>
              </a:rPr>
              <a:t> </a:t>
            </a:r>
            <a:r>
              <a:rPr lang="de-DE" sz="1050" u="sng" kern="0" dirty="0" err="1">
                <a:solidFill>
                  <a:srgbClr val="FFFFFF"/>
                </a:solidFill>
                <a:ea typeface="Arial Unicode MS" pitchFamily="34" charset="-128"/>
                <a:cs typeface="Arial Unicode MS" pitchFamily="34" charset="-128"/>
              </a:rPr>
              <a:t>datamodel</a:t>
            </a:r>
            <a:r>
              <a:rPr lang="de-DE" sz="1050" u="sng" kern="0" dirty="0">
                <a:solidFill>
                  <a:srgbClr val="FFFFFF"/>
                </a:solidFill>
                <a:ea typeface="Arial Unicode MS" pitchFamily="34" charset="-128"/>
                <a:cs typeface="Arial Unicode MS" pitchFamily="34" charset="-128"/>
              </a:rPr>
              <a:t> </a:t>
            </a:r>
            <a:r>
              <a:rPr lang="de-DE" sz="1050" u="sng" kern="0" dirty="0" err="1">
                <a:solidFill>
                  <a:srgbClr val="FFFFFF"/>
                </a:solidFill>
                <a:ea typeface="Arial Unicode MS" pitchFamily="34" charset="-128"/>
                <a:cs typeface="Arial Unicode MS" pitchFamily="34" charset="-128"/>
              </a:rPr>
              <a:t>which</a:t>
            </a:r>
            <a:r>
              <a:rPr lang="de-DE" sz="1050" u="sng" kern="0" dirty="0">
                <a:solidFill>
                  <a:srgbClr val="FFFFFF"/>
                </a:solidFill>
                <a:ea typeface="Arial Unicode MS" pitchFamily="34" charset="-128"/>
                <a:cs typeface="Arial Unicode MS" pitchFamily="34" charset="-128"/>
              </a:rPr>
              <a:t> </a:t>
            </a:r>
            <a:r>
              <a:rPr lang="de-DE" sz="1050" u="sng" kern="0" dirty="0" err="1">
                <a:solidFill>
                  <a:srgbClr val="FFFFFF"/>
                </a:solidFill>
                <a:ea typeface="Arial Unicode MS" pitchFamily="34" charset="-128"/>
                <a:cs typeface="Arial Unicode MS" pitchFamily="34" charset="-128"/>
              </a:rPr>
              <a:t>is</a:t>
            </a:r>
            <a:r>
              <a:rPr lang="de-DE" sz="1050" u="sng" kern="0" dirty="0">
                <a:solidFill>
                  <a:srgbClr val="FFFFFF"/>
                </a:solidFill>
                <a:ea typeface="Arial Unicode MS" pitchFamily="34" charset="-128"/>
                <a:cs typeface="Arial Unicode MS" pitchFamily="34" charset="-128"/>
              </a:rPr>
              <a:t>:</a:t>
            </a:r>
          </a:p>
          <a:p>
            <a:pPr marL="214313" indent="-214313" fontAlgn="base">
              <a:spcBef>
                <a:spcPct val="50000"/>
              </a:spcBef>
              <a:spcAft>
                <a:spcPct val="0"/>
              </a:spcAft>
              <a:buClr>
                <a:srgbClr val="FFFFFF"/>
              </a:buClr>
              <a:buSzPct val="80000"/>
              <a:buFont typeface="Arial" pitchFamily="34" charset="0"/>
              <a:buChar char="•"/>
            </a:pPr>
            <a:r>
              <a:rPr lang="de-DE" sz="1050" kern="0" dirty="0">
                <a:solidFill>
                  <a:srgbClr val="FFFFFF"/>
                </a:solidFill>
                <a:ea typeface="Arial Unicode MS" pitchFamily="34" charset="-128"/>
                <a:cs typeface="Arial Unicode MS" pitchFamily="34" charset="-128"/>
              </a:rPr>
              <a:t>…e</a:t>
            </a:r>
            <a:r>
              <a:rPr lang="de-DE" sz="1050" kern="0" dirty="0" err="1">
                <a:solidFill>
                  <a:srgbClr val="FFFFFF"/>
                </a:solidFill>
                <a:ea typeface="Arial Unicode MS" pitchFamily="34" charset="-128"/>
                <a:cs typeface="Arial Unicode MS" pitchFamily="34" charset="-128"/>
              </a:rPr>
              <a:t>asy</a:t>
            </a:r>
            <a:r>
              <a:rPr lang="de-DE" sz="1050" kern="0" dirty="0">
                <a:solidFill>
                  <a:srgbClr val="FFFFFF"/>
                </a:solidFill>
                <a:ea typeface="Arial Unicode MS" pitchFamily="34" charset="-128"/>
                <a:cs typeface="Arial Unicode MS" pitchFamily="34" charset="-128"/>
              </a:rPr>
              <a:t> </a:t>
            </a:r>
            <a:r>
              <a:rPr lang="de-DE" sz="1050" kern="0" dirty="0" err="1">
                <a:solidFill>
                  <a:srgbClr val="FFFFFF"/>
                </a:solidFill>
                <a:ea typeface="Arial Unicode MS" pitchFamily="34" charset="-128"/>
                <a:cs typeface="Arial Unicode MS" pitchFamily="34" charset="-128"/>
              </a:rPr>
              <a:t>to</a:t>
            </a:r>
            <a:r>
              <a:rPr lang="de-DE" sz="1050" kern="0" dirty="0">
                <a:solidFill>
                  <a:srgbClr val="FFFFFF"/>
                </a:solidFill>
                <a:ea typeface="Arial Unicode MS" pitchFamily="34" charset="-128"/>
                <a:cs typeface="Arial Unicode MS" pitchFamily="34" charset="-128"/>
              </a:rPr>
              <a:t> </a:t>
            </a:r>
            <a:r>
              <a:rPr lang="de-DE" sz="1050" kern="0" dirty="0" err="1">
                <a:solidFill>
                  <a:srgbClr val="FFFFFF"/>
                </a:solidFill>
                <a:ea typeface="Arial Unicode MS" pitchFamily="34" charset="-128"/>
                <a:cs typeface="Arial Unicode MS" pitchFamily="34" charset="-128"/>
              </a:rPr>
              <a:t>read</a:t>
            </a:r>
            <a:r>
              <a:rPr lang="de-DE" sz="1050" kern="0" dirty="0">
                <a:solidFill>
                  <a:srgbClr val="FFFFFF"/>
                </a:solidFill>
                <a:ea typeface="Arial Unicode MS" pitchFamily="34" charset="-128"/>
                <a:cs typeface="Arial Unicode MS" pitchFamily="34" charset="-128"/>
              </a:rPr>
              <a:t> </a:t>
            </a:r>
            <a:r>
              <a:rPr lang="de-DE" sz="1050" kern="0" dirty="0" err="1">
                <a:solidFill>
                  <a:srgbClr val="FFFFFF"/>
                </a:solidFill>
                <a:ea typeface="Arial Unicode MS" pitchFamily="34" charset="-128"/>
                <a:cs typeface="Arial Unicode MS" pitchFamily="34" charset="-128"/>
              </a:rPr>
              <a:t>and</a:t>
            </a:r>
            <a:r>
              <a:rPr lang="de-DE" sz="1050" kern="0" dirty="0">
                <a:solidFill>
                  <a:srgbClr val="FFFFFF"/>
                </a:solidFill>
                <a:ea typeface="Arial Unicode MS" pitchFamily="34" charset="-128"/>
                <a:cs typeface="Arial Unicode MS" pitchFamily="34" charset="-128"/>
              </a:rPr>
              <a:t> </a:t>
            </a:r>
            <a:r>
              <a:rPr lang="de-DE" sz="1050" kern="0" dirty="0" err="1">
                <a:solidFill>
                  <a:srgbClr val="FFFFFF"/>
                </a:solidFill>
                <a:ea typeface="Arial Unicode MS" pitchFamily="34" charset="-128"/>
                <a:cs typeface="Arial Unicode MS" pitchFamily="34" charset="-128"/>
              </a:rPr>
              <a:t>understood</a:t>
            </a:r>
            <a:r>
              <a:rPr lang="de-DE" sz="1050" kern="0" dirty="0">
                <a:solidFill>
                  <a:srgbClr val="FFFFFF"/>
                </a:solidFill>
                <a:ea typeface="Arial Unicode MS" pitchFamily="34" charset="-128"/>
                <a:cs typeface="Arial Unicode MS" pitchFamily="34" charset="-128"/>
              </a:rPr>
              <a:t> </a:t>
            </a:r>
            <a:r>
              <a:rPr lang="de-DE" sz="1050" kern="0" dirty="0" err="1">
                <a:solidFill>
                  <a:srgbClr val="FFFFFF"/>
                </a:solidFill>
                <a:ea typeface="Arial Unicode MS" pitchFamily="34" charset="-128"/>
                <a:cs typeface="Arial Unicode MS" pitchFamily="34" charset="-128"/>
              </a:rPr>
              <a:t>for</a:t>
            </a:r>
            <a:r>
              <a:rPr lang="de-DE" sz="1050" kern="0" dirty="0">
                <a:solidFill>
                  <a:srgbClr val="FFFFFF"/>
                </a:solidFill>
                <a:ea typeface="Arial Unicode MS" pitchFamily="34" charset="-128"/>
                <a:cs typeface="Arial Unicode MS" pitchFamily="34" charset="-128"/>
              </a:rPr>
              <a:t> </a:t>
            </a:r>
            <a:r>
              <a:rPr lang="de-DE" sz="1050" kern="0" dirty="0" err="1">
                <a:solidFill>
                  <a:srgbClr val="FFFFFF"/>
                </a:solidFill>
                <a:ea typeface="Arial Unicode MS" pitchFamily="34" charset="-128"/>
                <a:cs typeface="Arial Unicode MS" pitchFamily="34" charset="-128"/>
              </a:rPr>
              <a:t>business</a:t>
            </a:r>
            <a:r>
              <a:rPr lang="de-DE" sz="1050" kern="0" dirty="0">
                <a:solidFill>
                  <a:srgbClr val="FFFFFF"/>
                </a:solidFill>
                <a:ea typeface="Arial Unicode MS" pitchFamily="34" charset="-128"/>
                <a:cs typeface="Arial Unicode MS" pitchFamily="34" charset="-128"/>
              </a:rPr>
              <a:t> </a:t>
            </a:r>
            <a:r>
              <a:rPr lang="de-DE" sz="1050" kern="0" dirty="0" err="1">
                <a:solidFill>
                  <a:srgbClr val="FFFFFF"/>
                </a:solidFill>
                <a:ea typeface="Arial Unicode MS" pitchFamily="34" charset="-128"/>
                <a:cs typeface="Arial Unicode MS" pitchFamily="34" charset="-128"/>
              </a:rPr>
              <a:t>people</a:t>
            </a:r>
            <a:endParaRPr lang="de-DE" sz="1050" kern="0" dirty="0">
              <a:solidFill>
                <a:srgbClr val="FFFFFF"/>
              </a:solidFill>
              <a:ea typeface="Arial Unicode MS" pitchFamily="34" charset="-128"/>
              <a:cs typeface="Arial Unicode MS" pitchFamily="34" charset="-128"/>
            </a:endParaRPr>
          </a:p>
          <a:p>
            <a:pPr marL="214313" indent="-214313" fontAlgn="base">
              <a:spcBef>
                <a:spcPct val="50000"/>
              </a:spcBef>
              <a:spcAft>
                <a:spcPct val="0"/>
              </a:spcAft>
              <a:buClr>
                <a:srgbClr val="FFFFFF"/>
              </a:buClr>
              <a:buSzPct val="80000"/>
              <a:buFont typeface="Arial" pitchFamily="34" charset="0"/>
              <a:buChar char="•"/>
            </a:pPr>
            <a:r>
              <a:rPr lang="de-DE" sz="1050" kern="0" dirty="0">
                <a:solidFill>
                  <a:srgbClr val="FFFFFF"/>
                </a:solidFill>
                <a:ea typeface="Arial Unicode MS" pitchFamily="34" charset="-128"/>
                <a:cs typeface="Arial Unicode MS" pitchFamily="34" charset="-128"/>
              </a:rPr>
              <a:t>…</a:t>
            </a:r>
            <a:r>
              <a:rPr lang="de-DE" sz="1050" kern="0" dirty="0" err="1">
                <a:solidFill>
                  <a:srgbClr val="FFFFFF"/>
                </a:solidFill>
                <a:ea typeface="Arial Unicode MS" pitchFamily="34" charset="-128"/>
                <a:cs typeface="Arial Unicode MS" pitchFamily="34" charset="-128"/>
              </a:rPr>
              <a:t>for</a:t>
            </a:r>
            <a:r>
              <a:rPr lang="de-DE" sz="1050" kern="0" dirty="0">
                <a:solidFill>
                  <a:srgbClr val="FFFFFF"/>
                </a:solidFill>
                <a:ea typeface="Arial Unicode MS" pitchFamily="34" charset="-128"/>
                <a:cs typeface="Arial Unicode MS" pitchFamily="34" charset="-128"/>
              </a:rPr>
              <a:t> operational </a:t>
            </a:r>
            <a:r>
              <a:rPr lang="de-DE" sz="1050" kern="0" dirty="0" err="1">
                <a:solidFill>
                  <a:srgbClr val="FFFFFF"/>
                </a:solidFill>
                <a:ea typeface="Arial Unicode MS" pitchFamily="34" charset="-128"/>
                <a:cs typeface="Arial Unicode MS" pitchFamily="34" charset="-128"/>
              </a:rPr>
              <a:t>requests</a:t>
            </a:r>
            <a:r>
              <a:rPr lang="de-DE" sz="1050" kern="0" dirty="0">
                <a:solidFill>
                  <a:srgbClr val="FFFFFF"/>
                </a:solidFill>
                <a:ea typeface="Arial Unicode MS" pitchFamily="34" charset="-128"/>
                <a:cs typeface="Arial Unicode MS" pitchFamily="34" charset="-128"/>
              </a:rPr>
              <a:t> (</a:t>
            </a:r>
            <a:r>
              <a:rPr lang="de-DE" sz="1050" kern="0" dirty="0" err="1">
                <a:solidFill>
                  <a:srgbClr val="FFFFFF"/>
                </a:solidFill>
                <a:ea typeface="Arial Unicode MS" pitchFamily="34" charset="-128"/>
                <a:cs typeface="Arial Unicode MS" pitchFamily="34" charset="-128"/>
              </a:rPr>
              <a:t>no</a:t>
            </a:r>
            <a:r>
              <a:rPr lang="de-DE" sz="1050" kern="0" dirty="0">
                <a:solidFill>
                  <a:srgbClr val="FFFFFF"/>
                </a:solidFill>
                <a:ea typeface="Arial Unicode MS" pitchFamily="34" charset="-128"/>
                <a:cs typeface="Arial Unicode MS" pitchFamily="34" charset="-128"/>
              </a:rPr>
              <a:t> </a:t>
            </a:r>
            <a:r>
              <a:rPr lang="de-DE" sz="1050" kern="0" dirty="0" err="1">
                <a:solidFill>
                  <a:srgbClr val="FFFFFF"/>
                </a:solidFill>
                <a:ea typeface="Arial Unicode MS" pitchFamily="34" charset="-128"/>
                <a:cs typeface="Arial Unicode MS" pitchFamily="34" charset="-128"/>
              </a:rPr>
              <a:t>latency</a:t>
            </a:r>
            <a:r>
              <a:rPr lang="de-DE" sz="1050" kern="0" dirty="0">
                <a:solidFill>
                  <a:srgbClr val="FFFFFF"/>
                </a:solidFill>
                <a:ea typeface="Arial Unicode MS" pitchFamily="34" charset="-128"/>
                <a:cs typeface="Arial Unicode MS" pitchFamily="34" charset="-128"/>
              </a:rPr>
              <a:t>)</a:t>
            </a:r>
          </a:p>
          <a:p>
            <a:pPr marL="214313" indent="-214313" fontAlgn="base">
              <a:spcBef>
                <a:spcPct val="50000"/>
              </a:spcBef>
              <a:spcAft>
                <a:spcPct val="0"/>
              </a:spcAft>
              <a:buClr>
                <a:srgbClr val="FFFFFF"/>
              </a:buClr>
              <a:buSzPct val="80000"/>
              <a:buFont typeface="Arial" pitchFamily="34" charset="0"/>
              <a:buChar char="•"/>
            </a:pPr>
            <a:r>
              <a:rPr lang="de-DE" sz="1050" kern="0" dirty="0">
                <a:solidFill>
                  <a:srgbClr val="FFFFFF"/>
                </a:solidFill>
                <a:ea typeface="Arial Unicode MS" pitchFamily="34" charset="-128"/>
                <a:cs typeface="Arial Unicode MS" pitchFamily="34" charset="-128"/>
              </a:rPr>
              <a:t>…not </a:t>
            </a:r>
            <a:r>
              <a:rPr lang="de-DE" sz="1050" kern="0" dirty="0" err="1">
                <a:solidFill>
                  <a:srgbClr val="FFFFFF"/>
                </a:solidFill>
                <a:ea typeface="Arial Unicode MS" pitchFamily="34" charset="-128"/>
                <a:cs typeface="Arial Unicode MS" pitchFamily="34" charset="-128"/>
              </a:rPr>
              <a:t>duplicating</a:t>
            </a:r>
            <a:r>
              <a:rPr lang="de-DE" sz="1050" kern="0" dirty="0">
                <a:solidFill>
                  <a:srgbClr val="FFFFFF"/>
                </a:solidFill>
                <a:ea typeface="Arial Unicode MS" pitchFamily="34" charset="-128"/>
                <a:cs typeface="Arial Unicode MS" pitchFamily="34" charset="-128"/>
              </a:rPr>
              <a:t> </a:t>
            </a:r>
            <a:r>
              <a:rPr lang="de-DE" sz="1050" kern="0" dirty="0" err="1">
                <a:solidFill>
                  <a:srgbClr val="FFFFFF"/>
                </a:solidFill>
                <a:ea typeface="Arial Unicode MS" pitchFamily="34" charset="-128"/>
                <a:cs typeface="Arial Unicode MS" pitchFamily="34" charset="-128"/>
              </a:rPr>
              <a:t>data</a:t>
            </a:r>
            <a:endParaRPr lang="de-DE" sz="1050" kern="0" dirty="0">
              <a:solidFill>
                <a:srgbClr val="FFFFFF"/>
              </a:solidFill>
              <a:ea typeface="Arial Unicode MS" pitchFamily="34" charset="-128"/>
              <a:cs typeface="Arial Unicode MS" pitchFamily="34" charset="-128"/>
            </a:endParaRPr>
          </a:p>
          <a:p>
            <a:pPr marL="214313" indent="-214313" fontAlgn="base">
              <a:spcBef>
                <a:spcPct val="50000"/>
              </a:spcBef>
              <a:spcAft>
                <a:spcPct val="0"/>
              </a:spcAft>
              <a:buClr>
                <a:srgbClr val="FFFFFF"/>
              </a:buClr>
              <a:buSzPct val="80000"/>
              <a:buFont typeface="Arial" pitchFamily="34" charset="0"/>
              <a:buChar char="•"/>
            </a:pPr>
            <a:r>
              <a:rPr lang="de-DE" sz="1050" kern="0" dirty="0">
                <a:solidFill>
                  <a:srgbClr val="FFFFFF"/>
                </a:solidFill>
                <a:ea typeface="Arial Unicode MS" pitchFamily="34" charset="-128"/>
                <a:cs typeface="Arial Unicode MS" pitchFamily="34" charset="-128"/>
              </a:rPr>
              <a:t>…</a:t>
            </a:r>
            <a:r>
              <a:rPr lang="de-DE" sz="1050" kern="0" dirty="0" err="1">
                <a:solidFill>
                  <a:srgbClr val="FFFFFF"/>
                </a:solidFill>
                <a:ea typeface="Arial Unicode MS" pitchFamily="34" charset="-128"/>
                <a:cs typeface="Arial Unicode MS" pitchFamily="34" charset="-128"/>
              </a:rPr>
              <a:t>ready</a:t>
            </a:r>
            <a:r>
              <a:rPr lang="de-DE" sz="1050" kern="0" dirty="0">
                <a:solidFill>
                  <a:srgbClr val="FFFFFF"/>
                </a:solidFill>
                <a:ea typeface="Arial Unicode MS" pitchFamily="34" charset="-128"/>
                <a:cs typeface="Arial Unicode MS" pitchFamily="34" charset="-128"/>
              </a:rPr>
              <a:t> </a:t>
            </a:r>
            <a:r>
              <a:rPr lang="de-DE" sz="1050" kern="0" dirty="0" err="1">
                <a:solidFill>
                  <a:srgbClr val="FFFFFF"/>
                </a:solidFill>
                <a:ea typeface="Arial Unicode MS" pitchFamily="34" charset="-128"/>
                <a:cs typeface="Arial Unicode MS" pitchFamily="34" charset="-128"/>
              </a:rPr>
              <a:t>to</a:t>
            </a:r>
            <a:r>
              <a:rPr lang="de-DE" sz="1050" kern="0" dirty="0">
                <a:solidFill>
                  <a:srgbClr val="FFFFFF"/>
                </a:solidFill>
                <a:ea typeface="Arial Unicode MS" pitchFamily="34" charset="-128"/>
                <a:cs typeface="Arial Unicode MS" pitchFamily="34" charset="-128"/>
              </a:rPr>
              <a:t> </a:t>
            </a:r>
            <a:r>
              <a:rPr lang="de-DE" sz="1050" kern="0" dirty="0" err="1">
                <a:solidFill>
                  <a:srgbClr val="FFFFFF"/>
                </a:solidFill>
                <a:ea typeface="Arial Unicode MS" pitchFamily="34" charset="-128"/>
                <a:cs typeface="Arial Unicode MS" pitchFamily="34" charset="-128"/>
              </a:rPr>
              <a:t>be</a:t>
            </a:r>
            <a:r>
              <a:rPr lang="de-DE" sz="1050" kern="0" dirty="0">
                <a:solidFill>
                  <a:srgbClr val="FFFFFF"/>
                </a:solidFill>
                <a:ea typeface="Arial Unicode MS" pitchFamily="34" charset="-128"/>
                <a:cs typeface="Arial Unicode MS" pitchFamily="34" charset="-128"/>
              </a:rPr>
              <a:t> </a:t>
            </a:r>
            <a:r>
              <a:rPr lang="de-DE" sz="1050" kern="0" dirty="0" err="1">
                <a:solidFill>
                  <a:srgbClr val="FFFFFF"/>
                </a:solidFill>
                <a:ea typeface="Arial Unicode MS" pitchFamily="34" charset="-128"/>
                <a:cs typeface="Arial Unicode MS" pitchFamily="34" charset="-128"/>
              </a:rPr>
              <a:t>used</a:t>
            </a:r>
            <a:r>
              <a:rPr lang="de-DE" sz="1050" kern="0" dirty="0">
                <a:solidFill>
                  <a:srgbClr val="FFFFFF"/>
                </a:solidFill>
                <a:ea typeface="Arial Unicode MS" pitchFamily="34" charset="-128"/>
                <a:cs typeface="Arial Unicode MS" pitchFamily="34" charset="-128"/>
              </a:rPr>
              <a:t> </a:t>
            </a:r>
            <a:r>
              <a:rPr lang="de-DE" sz="1050" kern="0" dirty="0" err="1">
                <a:solidFill>
                  <a:srgbClr val="FFFFFF"/>
                </a:solidFill>
                <a:ea typeface="Arial Unicode MS" pitchFamily="34" charset="-128"/>
                <a:cs typeface="Arial Unicode MS" pitchFamily="34" charset="-128"/>
              </a:rPr>
              <a:t>and</a:t>
            </a:r>
            <a:r>
              <a:rPr lang="de-DE" sz="1050" kern="0" dirty="0">
                <a:solidFill>
                  <a:srgbClr val="FFFFFF"/>
                </a:solidFill>
                <a:ea typeface="Arial Unicode MS" pitchFamily="34" charset="-128"/>
                <a:cs typeface="Arial Unicode MS" pitchFamily="34" charset="-128"/>
              </a:rPr>
              <a:t> </a:t>
            </a:r>
            <a:r>
              <a:rPr lang="de-DE" sz="1050" kern="0" dirty="0" err="1">
                <a:solidFill>
                  <a:srgbClr val="FFFFFF"/>
                </a:solidFill>
                <a:ea typeface="Arial Unicode MS" pitchFamily="34" charset="-128"/>
                <a:cs typeface="Arial Unicode MS" pitchFamily="34" charset="-128"/>
              </a:rPr>
              <a:t>extended</a:t>
            </a:r>
            <a:endParaRPr lang="de-DE" sz="1050" kern="0" dirty="0">
              <a:solidFill>
                <a:srgbClr val="FFFFFF"/>
              </a:solidFill>
              <a:ea typeface="Arial Unicode MS" pitchFamily="34" charset="-128"/>
              <a:cs typeface="Arial Unicode MS" pitchFamily="34" charset="-128"/>
            </a:endParaRPr>
          </a:p>
        </p:txBody>
      </p:sp>
    </p:spTree>
    <p:extLst>
      <p:ext uri="{BB962C8B-B14F-4D97-AF65-F5344CB8AC3E}">
        <p14:creationId xmlns:p14="http://schemas.microsoft.com/office/powerpoint/2010/main" val="409230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6"/>
                                        </p:tgtEl>
                                        <p:attrNameLst>
                                          <p:attrName>style.visibility</p:attrName>
                                        </p:attrNameLst>
                                      </p:cBhvr>
                                      <p:to>
                                        <p:strVal val="visible"/>
                                      </p:to>
                                    </p:set>
                                    <p:animEffect transition="in" filter="fade">
                                      <p:cBhvr>
                                        <p:cTn id="7" dur="500"/>
                                        <p:tgtEl>
                                          <p:spTgt spid="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p:cNvSpPr/>
          <p:nvPr/>
        </p:nvSpPr>
        <p:spPr bwMode="gray">
          <a:xfrm>
            <a:off x="3490094" y="1964963"/>
            <a:ext cx="865595" cy="2510169"/>
          </a:xfrm>
          <a:custGeom>
            <a:avLst/>
            <a:gdLst>
              <a:gd name="connsiteX0" fmla="*/ 0 w 2645546"/>
              <a:gd name="connsiteY0" fmla="*/ 1997476 h 3346882"/>
              <a:gd name="connsiteX1" fmla="*/ 2645546 w 2645546"/>
              <a:gd name="connsiteY1" fmla="*/ 0 h 3346882"/>
              <a:gd name="connsiteX2" fmla="*/ 2645546 w 2645546"/>
              <a:gd name="connsiteY2" fmla="*/ 3346882 h 3346882"/>
              <a:gd name="connsiteX3" fmla="*/ 8878 w 2645546"/>
              <a:gd name="connsiteY3" fmla="*/ 2352583 h 3346882"/>
              <a:gd name="connsiteX0" fmla="*/ 0 w 2645546"/>
              <a:gd name="connsiteY0" fmla="*/ 1997476 h 3346882"/>
              <a:gd name="connsiteX1" fmla="*/ 2645546 w 2645546"/>
              <a:gd name="connsiteY1" fmla="*/ 0 h 3346882"/>
              <a:gd name="connsiteX2" fmla="*/ 2645546 w 2645546"/>
              <a:gd name="connsiteY2" fmla="*/ 3346882 h 3346882"/>
              <a:gd name="connsiteX3" fmla="*/ 83900 w 2645546"/>
              <a:gd name="connsiteY3" fmla="*/ 2606080 h 3346882"/>
              <a:gd name="connsiteX0" fmla="*/ 0 w 2608036"/>
              <a:gd name="connsiteY0" fmla="*/ 2278133 h 3346882"/>
              <a:gd name="connsiteX1" fmla="*/ 2608036 w 2608036"/>
              <a:gd name="connsiteY1" fmla="*/ 0 h 3346882"/>
              <a:gd name="connsiteX2" fmla="*/ 2608036 w 2608036"/>
              <a:gd name="connsiteY2" fmla="*/ 3346882 h 3346882"/>
              <a:gd name="connsiteX3" fmla="*/ 46390 w 2608036"/>
              <a:gd name="connsiteY3" fmla="*/ 2606080 h 3346882"/>
              <a:gd name="connsiteX0" fmla="*/ 0 w 2608036"/>
              <a:gd name="connsiteY0" fmla="*/ 2278133 h 3346882"/>
              <a:gd name="connsiteX1" fmla="*/ 2608036 w 2608036"/>
              <a:gd name="connsiteY1" fmla="*/ 0 h 3346882"/>
              <a:gd name="connsiteX2" fmla="*/ 2608036 w 2608036"/>
              <a:gd name="connsiteY2" fmla="*/ 3346882 h 3346882"/>
              <a:gd name="connsiteX3" fmla="*/ 46390 w 2608036"/>
              <a:gd name="connsiteY3" fmla="*/ 2606080 h 3346882"/>
              <a:gd name="connsiteX0" fmla="*/ 0 w 2608036"/>
              <a:gd name="connsiteY0" fmla="*/ 2278133 h 3346894"/>
              <a:gd name="connsiteX1" fmla="*/ 2608036 w 2608036"/>
              <a:gd name="connsiteY1" fmla="*/ 0 h 3346894"/>
              <a:gd name="connsiteX2" fmla="*/ 2608036 w 2608036"/>
              <a:gd name="connsiteY2" fmla="*/ 3346882 h 3346894"/>
              <a:gd name="connsiteX3" fmla="*/ 46390 w 2608036"/>
              <a:gd name="connsiteY3" fmla="*/ 2606080 h 3346894"/>
              <a:gd name="connsiteX0" fmla="*/ 28760 w 2636796"/>
              <a:gd name="connsiteY0" fmla="*/ 2278133 h 3346893"/>
              <a:gd name="connsiteX1" fmla="*/ 2636796 w 2636796"/>
              <a:gd name="connsiteY1" fmla="*/ 0 h 3346893"/>
              <a:gd name="connsiteX2" fmla="*/ 2636796 w 2636796"/>
              <a:gd name="connsiteY2" fmla="*/ 3346882 h 3346893"/>
              <a:gd name="connsiteX3" fmla="*/ 129 w 2636796"/>
              <a:gd name="connsiteY3" fmla="*/ 2587973 h 3346893"/>
              <a:gd name="connsiteX0" fmla="*/ 6990 w 2615026"/>
              <a:gd name="connsiteY0" fmla="*/ 2278133 h 3346892"/>
              <a:gd name="connsiteX1" fmla="*/ 2615026 w 2615026"/>
              <a:gd name="connsiteY1" fmla="*/ 0 h 3346892"/>
              <a:gd name="connsiteX2" fmla="*/ 2615026 w 2615026"/>
              <a:gd name="connsiteY2" fmla="*/ 3346882 h 3346892"/>
              <a:gd name="connsiteX3" fmla="*/ 131 w 2615026"/>
              <a:gd name="connsiteY3" fmla="*/ 2503890 h 3346892"/>
              <a:gd name="connsiteX0" fmla="*/ 6990 w 2615026"/>
              <a:gd name="connsiteY0" fmla="*/ 2264751 h 3346892"/>
              <a:gd name="connsiteX1" fmla="*/ 2615026 w 2615026"/>
              <a:gd name="connsiteY1" fmla="*/ 0 h 3346892"/>
              <a:gd name="connsiteX2" fmla="*/ 2615026 w 2615026"/>
              <a:gd name="connsiteY2" fmla="*/ 3346882 h 3346892"/>
              <a:gd name="connsiteX3" fmla="*/ 131 w 2615026"/>
              <a:gd name="connsiteY3" fmla="*/ 2503890 h 3346892"/>
              <a:gd name="connsiteX0" fmla="*/ 0 w 2949117"/>
              <a:gd name="connsiteY0" fmla="*/ 2264751 h 3346892"/>
              <a:gd name="connsiteX1" fmla="*/ 2949117 w 2949117"/>
              <a:gd name="connsiteY1" fmla="*/ 0 h 3346892"/>
              <a:gd name="connsiteX2" fmla="*/ 2949117 w 2949117"/>
              <a:gd name="connsiteY2" fmla="*/ 3346882 h 3346892"/>
              <a:gd name="connsiteX3" fmla="*/ 334222 w 2949117"/>
              <a:gd name="connsiteY3" fmla="*/ 2503890 h 3346892"/>
              <a:gd name="connsiteX0" fmla="*/ 0 w 2949117"/>
              <a:gd name="connsiteY0" fmla="*/ 2264751 h 3346892"/>
              <a:gd name="connsiteX1" fmla="*/ 2949117 w 2949117"/>
              <a:gd name="connsiteY1" fmla="*/ 0 h 3346892"/>
              <a:gd name="connsiteX2" fmla="*/ 2949117 w 2949117"/>
              <a:gd name="connsiteY2" fmla="*/ 3346882 h 3346892"/>
              <a:gd name="connsiteX3" fmla="*/ 61359 w 2949117"/>
              <a:gd name="connsiteY3" fmla="*/ 2486134 h 3346892"/>
              <a:gd name="connsiteX0" fmla="*/ 6972 w 2956089"/>
              <a:gd name="connsiteY0" fmla="*/ 2264751 h 3346892"/>
              <a:gd name="connsiteX1" fmla="*/ 2956089 w 2956089"/>
              <a:gd name="connsiteY1" fmla="*/ 0 h 3346892"/>
              <a:gd name="connsiteX2" fmla="*/ 2956089 w 2956089"/>
              <a:gd name="connsiteY2" fmla="*/ 3346882 h 3346892"/>
              <a:gd name="connsiteX3" fmla="*/ 115 w 2956089"/>
              <a:gd name="connsiteY3" fmla="*/ 2477257 h 3346892"/>
            </a:gdLst>
            <a:ahLst/>
            <a:cxnLst>
              <a:cxn ang="0">
                <a:pos x="connsiteX0" y="connsiteY0"/>
              </a:cxn>
              <a:cxn ang="0">
                <a:pos x="connsiteX1" y="connsiteY1"/>
              </a:cxn>
              <a:cxn ang="0">
                <a:pos x="connsiteX2" y="connsiteY2"/>
              </a:cxn>
              <a:cxn ang="0">
                <a:pos x="connsiteX3" y="connsiteY3"/>
              </a:cxn>
            </a:cxnLst>
            <a:rect l="l" t="t" r="r" b="b"/>
            <a:pathLst>
              <a:path w="2956089" h="3346892">
                <a:moveTo>
                  <a:pt x="6972" y="2264751"/>
                </a:moveTo>
                <a:lnTo>
                  <a:pt x="2956089" y="0"/>
                </a:lnTo>
                <a:lnTo>
                  <a:pt x="2956089" y="3346882"/>
                </a:lnTo>
                <a:cubicBezTo>
                  <a:pt x="2939935" y="3350427"/>
                  <a:pt x="-21242" y="2455605"/>
                  <a:pt x="115" y="2477257"/>
                </a:cubicBezTo>
              </a:path>
            </a:pathLst>
          </a:custGeom>
          <a:gradFill flip="none" rotWithShape="1">
            <a:gsLst>
              <a:gs pos="0">
                <a:schemeClr val="bg2">
                  <a:alpha val="44000"/>
                </a:schemeClr>
              </a:gs>
              <a:gs pos="100000">
                <a:schemeClr val="accent2">
                  <a:alpha val="54000"/>
                </a:schemeClr>
              </a:gs>
            </a:gsLst>
            <a:lin ang="10800000" scaled="1"/>
            <a:tileRect/>
          </a:gradFill>
          <a:ln>
            <a:gradFill flip="none" rotWithShape="1">
              <a:gsLst>
                <a:gs pos="0">
                  <a:schemeClr val="bg2"/>
                </a:gs>
                <a:gs pos="100000">
                  <a:schemeClr val="bg2"/>
                </a:gs>
              </a:gsLst>
              <a:lin ang="0" scaled="1"/>
              <a:tileRect/>
            </a:gradFill>
          </a:ln>
        </p:spPr>
        <p:txBody>
          <a:bodyPr rtlCol="0" anchor="ctr"/>
          <a:lstStyle/>
          <a:p>
            <a:pPr algn="ctr"/>
            <a:endParaRPr lang="en-US" sz="1350">
              <a:solidFill>
                <a:srgbClr val="000000"/>
              </a:solidFill>
              <a:cs typeface="Arial" charset="0"/>
            </a:endParaRPr>
          </a:p>
        </p:txBody>
      </p:sp>
      <p:grpSp>
        <p:nvGrpSpPr>
          <p:cNvPr id="121" name="Group 300"/>
          <p:cNvGrpSpPr/>
          <p:nvPr/>
        </p:nvGrpSpPr>
        <p:grpSpPr>
          <a:xfrm>
            <a:off x="1381884" y="4912310"/>
            <a:ext cx="6484034" cy="605884"/>
            <a:chOff x="318512" y="5380111"/>
            <a:chExt cx="8645378" cy="807845"/>
          </a:xfrm>
        </p:grpSpPr>
        <p:sp>
          <p:nvSpPr>
            <p:cNvPr id="122" name="Rectangle 81"/>
            <p:cNvSpPr>
              <a:spLocks noChangeArrowheads="1"/>
            </p:cNvSpPr>
            <p:nvPr/>
          </p:nvSpPr>
          <p:spPr bwMode="gray">
            <a:xfrm>
              <a:off x="1710594" y="5443780"/>
              <a:ext cx="1456487" cy="623184"/>
            </a:xfrm>
            <a:prstGeom prst="rect">
              <a:avLst/>
            </a:prstGeom>
            <a:noFill/>
          </p:spPr>
          <p:txBody>
            <a:bodyPr wrap="square" rtlCol="0" anchor="ctr" anchorCtr="0">
              <a:noAutofit/>
            </a:bodyPr>
            <a:lstStyle/>
            <a:p>
              <a:pPr marL="0" lvl="1"/>
              <a:r>
                <a:rPr lang="en-US" sz="900" b="1" dirty="0">
                  <a:solidFill>
                    <a:srgbClr val="000000"/>
                  </a:solidFill>
                  <a:cs typeface="Arial" charset="0"/>
                </a:rPr>
                <a:t>Instantaneous transactions -  results-to-actions</a:t>
              </a:r>
            </a:p>
          </p:txBody>
        </p:sp>
        <p:pic>
          <p:nvPicPr>
            <p:cNvPr id="123" name="Picture 122" descr="\\psf\Host\Users\eric\Graphic Tank\Illustrations 1-09.png"/>
            <p:cNvPicPr>
              <a:picLocks noChangeAspect="1" noChangeArrowheads="1"/>
            </p:cNvPicPr>
            <p:nvPr/>
          </p:nvPicPr>
          <p:blipFill>
            <a:blip r:embed="rId3" cstate="screen"/>
            <a:stretch>
              <a:fillRect/>
            </a:stretch>
          </p:blipFill>
          <p:spPr bwMode="auto">
            <a:xfrm>
              <a:off x="318512" y="5380111"/>
              <a:ext cx="1361722" cy="806156"/>
            </a:xfrm>
            <a:prstGeom prst="rect">
              <a:avLst/>
            </a:prstGeom>
            <a:solidFill>
              <a:schemeClr val="bg1"/>
            </a:solidFill>
            <a:ln>
              <a:noFill/>
            </a:ln>
            <a:effectLst>
              <a:outerShdw blurRad="50800" dist="38100" dir="2700000" algn="tl" rotWithShape="0">
                <a:prstClr val="black">
                  <a:alpha val="40000"/>
                </a:prstClr>
              </a:outerShdw>
            </a:effectLst>
          </p:spPr>
        </p:pic>
        <p:sp>
          <p:nvSpPr>
            <p:cNvPr id="124" name="Rectangle 81"/>
            <p:cNvSpPr>
              <a:spLocks noChangeArrowheads="1"/>
            </p:cNvSpPr>
            <p:nvPr/>
          </p:nvSpPr>
          <p:spPr bwMode="gray">
            <a:xfrm>
              <a:off x="7534857" y="5472354"/>
              <a:ext cx="1429033" cy="566037"/>
            </a:xfrm>
            <a:prstGeom prst="rect">
              <a:avLst/>
            </a:prstGeom>
            <a:noFill/>
          </p:spPr>
          <p:txBody>
            <a:bodyPr wrap="square" rtlCol="0" anchor="ctr" anchorCtr="0">
              <a:noAutofit/>
            </a:bodyPr>
            <a:lstStyle/>
            <a:p>
              <a:pPr marL="0" lvl="1"/>
              <a:r>
                <a:rPr lang="en-US" sz="900" b="1" dirty="0">
                  <a:solidFill>
                    <a:srgbClr val="000000"/>
                  </a:solidFill>
                  <a:cs typeface="Arial" charset="0"/>
                </a:rPr>
                <a:t>Empowerment for front-line employees</a:t>
              </a:r>
            </a:p>
          </p:txBody>
        </p:sp>
        <p:pic>
          <p:nvPicPr>
            <p:cNvPr id="125" name="Picture 124" descr="\\psf\Host\Users\eric\Graphic Tank\3 Strategies Icons 1c-06.png"/>
            <p:cNvPicPr>
              <a:picLocks noChangeAspect="1" noChangeArrowheads="1"/>
            </p:cNvPicPr>
            <p:nvPr/>
          </p:nvPicPr>
          <p:blipFill>
            <a:blip r:embed="rId4" cstate="print"/>
            <a:srcRect/>
            <a:stretch>
              <a:fillRect/>
            </a:stretch>
          </p:blipFill>
          <p:spPr bwMode="auto">
            <a:xfrm>
              <a:off x="6168756" y="5396342"/>
              <a:ext cx="1371320" cy="791614"/>
            </a:xfrm>
            <a:prstGeom prst="rect">
              <a:avLst/>
            </a:prstGeom>
            <a:solidFill>
              <a:schemeClr val="bg1"/>
            </a:solidFill>
            <a:ln>
              <a:noFill/>
            </a:ln>
            <a:effectLst>
              <a:outerShdw blurRad="50800" dist="38100" dir="2700000" algn="tl" rotWithShape="0">
                <a:prstClr val="black">
                  <a:alpha val="40000"/>
                </a:prstClr>
              </a:outerShdw>
            </a:effectLst>
          </p:spPr>
        </p:pic>
        <p:sp>
          <p:nvSpPr>
            <p:cNvPr id="126" name="Rectangle 81"/>
            <p:cNvSpPr>
              <a:spLocks noChangeArrowheads="1"/>
            </p:cNvSpPr>
            <p:nvPr/>
          </p:nvSpPr>
          <p:spPr bwMode="gray">
            <a:xfrm>
              <a:off x="4668651" y="5443780"/>
              <a:ext cx="1337293" cy="623185"/>
            </a:xfrm>
            <a:prstGeom prst="rect">
              <a:avLst/>
            </a:prstGeom>
            <a:noFill/>
          </p:spPr>
          <p:txBody>
            <a:bodyPr wrap="square" rtlCol="0" anchor="ctr" anchorCtr="0">
              <a:noAutofit/>
            </a:bodyPr>
            <a:lstStyle/>
            <a:p>
              <a:pPr marL="0" lvl="1"/>
              <a:r>
                <a:rPr lang="en-US" sz="900" b="1" dirty="0">
                  <a:solidFill>
                    <a:srgbClr val="000000"/>
                  </a:solidFill>
                  <a:cs typeface="Arial" charset="0"/>
                </a:rPr>
                <a:t>Unified view of operations without delay</a:t>
              </a:r>
            </a:p>
          </p:txBody>
        </p:sp>
        <p:pic>
          <p:nvPicPr>
            <p:cNvPr id="129" name="Picture 3" descr="\\Vs1\TomaWork\Projects\SAP\6433\push.jpg"/>
            <p:cNvPicPr>
              <a:picLocks noChangeAspect="1" noChangeArrowheads="1"/>
            </p:cNvPicPr>
            <p:nvPr/>
          </p:nvPicPr>
          <p:blipFill>
            <a:blip r:embed="rId5" cstate="screen"/>
            <a:srcRect/>
            <a:stretch>
              <a:fillRect/>
            </a:stretch>
          </p:blipFill>
          <p:spPr bwMode="auto">
            <a:xfrm>
              <a:off x="3298055" y="5396342"/>
              <a:ext cx="1362376" cy="791181"/>
            </a:xfrm>
            <a:prstGeom prst="rect">
              <a:avLst/>
            </a:prstGeom>
            <a:solidFill>
              <a:schemeClr val="bg1"/>
            </a:solidFill>
            <a:ln>
              <a:noFill/>
            </a:ln>
            <a:effectLst>
              <a:outerShdw blurRad="50800" dist="38100" dir="2700000" algn="tl" rotWithShape="0">
                <a:prstClr val="black">
                  <a:alpha val="40000"/>
                </a:prstClr>
              </a:outerShdw>
            </a:effectLst>
          </p:spPr>
        </p:pic>
      </p:grpSp>
      <p:sp>
        <p:nvSpPr>
          <p:cNvPr id="163" name="TextBox 162"/>
          <p:cNvSpPr txBox="1"/>
          <p:nvPr/>
        </p:nvSpPr>
        <p:spPr>
          <a:xfrm>
            <a:off x="6885638" y="3555566"/>
            <a:ext cx="1081081" cy="22095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40829" rIns="0" bIns="40829" rtlCol="0">
            <a:spAutoFit/>
          </a:bodyPr>
          <a:lstStyle/>
          <a:p>
            <a:pPr fontAlgn="base">
              <a:spcBef>
                <a:spcPct val="50000"/>
              </a:spcBef>
              <a:spcAft>
                <a:spcPct val="0"/>
              </a:spcAft>
              <a:buClr>
                <a:srgbClr val="F0AB00"/>
              </a:buClr>
              <a:buSzPct val="80000"/>
            </a:pPr>
            <a:r>
              <a:rPr lang="en-US" sz="900" b="1" kern="0" dirty="0">
                <a:solidFill>
                  <a:srgbClr val="000000"/>
                </a:solidFill>
                <a:ea typeface="Arial Unicode MS" pitchFamily="34" charset="-128"/>
                <a:cs typeface="Arial Unicode MS" pitchFamily="34" charset="-128"/>
              </a:rPr>
              <a:t>Out-of-the-Box</a:t>
            </a:r>
          </a:p>
        </p:txBody>
      </p:sp>
      <p:sp>
        <p:nvSpPr>
          <p:cNvPr id="164" name="TextBox 163"/>
          <p:cNvSpPr txBox="1"/>
          <p:nvPr/>
        </p:nvSpPr>
        <p:spPr>
          <a:xfrm>
            <a:off x="6885638" y="2366417"/>
            <a:ext cx="940312" cy="22095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40829" rIns="0" bIns="40829" rtlCol="0">
            <a:spAutoFit/>
          </a:bodyPr>
          <a:lstStyle/>
          <a:p>
            <a:pPr fontAlgn="base">
              <a:spcBef>
                <a:spcPct val="50000"/>
              </a:spcBef>
              <a:spcAft>
                <a:spcPct val="0"/>
              </a:spcAft>
              <a:buClr>
                <a:srgbClr val="F0AB00"/>
              </a:buClr>
              <a:buSzPct val="80000"/>
            </a:pPr>
            <a:r>
              <a:rPr lang="en-US" sz="900" b="1" kern="0" dirty="0">
                <a:solidFill>
                  <a:srgbClr val="000000"/>
                </a:solidFill>
                <a:ea typeface="Arial Unicode MS" pitchFamily="34" charset="-128"/>
                <a:cs typeface="Arial Unicode MS" pitchFamily="34" charset="-128"/>
              </a:rPr>
              <a:t>Custom-built</a:t>
            </a:r>
          </a:p>
        </p:txBody>
      </p:sp>
      <p:sp>
        <p:nvSpPr>
          <p:cNvPr id="165" name="TextBox 164"/>
          <p:cNvSpPr txBox="1"/>
          <p:nvPr/>
        </p:nvSpPr>
        <p:spPr>
          <a:xfrm>
            <a:off x="6885638" y="2566955"/>
            <a:ext cx="958660" cy="22095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40829" rIns="0" bIns="40829" rtlCol="0">
            <a:spAutoFit/>
          </a:bodyPr>
          <a:lstStyle/>
          <a:p>
            <a:pPr fontAlgn="base">
              <a:spcBef>
                <a:spcPct val="50000"/>
              </a:spcBef>
              <a:spcAft>
                <a:spcPct val="0"/>
              </a:spcAft>
              <a:buClr>
                <a:srgbClr val="F0AB00"/>
              </a:buClr>
              <a:buSzPct val="80000"/>
            </a:pPr>
            <a:r>
              <a:rPr lang="en-US" sz="900" b="1" kern="0" dirty="0">
                <a:solidFill>
                  <a:srgbClr val="000000"/>
                </a:solidFill>
                <a:ea typeface="Arial Unicode MS" pitchFamily="34" charset="-128"/>
                <a:cs typeface="Arial Unicode MS" pitchFamily="34" charset="-128"/>
              </a:rPr>
              <a:t>Open Interface</a:t>
            </a:r>
          </a:p>
        </p:txBody>
      </p:sp>
      <p:sp>
        <p:nvSpPr>
          <p:cNvPr id="28" name="Rectangle 27"/>
          <p:cNvSpPr/>
          <p:nvPr/>
        </p:nvSpPr>
        <p:spPr bwMode="gray">
          <a:xfrm>
            <a:off x="4383268" y="1964963"/>
            <a:ext cx="2366010" cy="2504439"/>
          </a:xfrm>
          <a:prstGeom prst="rect">
            <a:avLst/>
          </a:prstGeom>
          <a:gradFill flip="none" rotWithShape="1">
            <a:gsLst>
              <a:gs pos="1000">
                <a:schemeClr val="accent2">
                  <a:lumMod val="75000"/>
                </a:schemeClr>
              </a:gs>
              <a:gs pos="100000">
                <a:schemeClr val="accent2"/>
              </a:gs>
            </a:gsLst>
            <a:lin ang="16200000" scaled="1"/>
            <a:tileRect/>
          </a:gradFill>
          <a:ln w="6350" cmpd="sng">
            <a:noFill/>
            <a:headEnd/>
            <a:tailEn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nchorCtr="0"/>
          <a:lstStyle/>
          <a:p>
            <a:pPr algn="ctr" defTabSz="575672">
              <a:spcBef>
                <a:spcPts val="75"/>
              </a:spcBef>
              <a:buClr>
                <a:srgbClr val="F0AB00"/>
              </a:buClr>
              <a:buSzPct val="80000"/>
            </a:pPr>
            <a:endParaRPr lang="en-US" sz="525" b="1" kern="0" dirty="0">
              <a:solidFill>
                <a:srgbClr val="FFFFFF"/>
              </a:solidFill>
              <a:ea typeface="Arial Unicode MS" pitchFamily="34" charset="-128"/>
              <a:cs typeface="Arial Narrow"/>
            </a:endParaRPr>
          </a:p>
        </p:txBody>
      </p:sp>
      <p:sp>
        <p:nvSpPr>
          <p:cNvPr id="169" name="Rectangle 168"/>
          <p:cNvSpPr/>
          <p:nvPr/>
        </p:nvSpPr>
        <p:spPr bwMode="gray">
          <a:xfrm>
            <a:off x="4982894" y="2702713"/>
            <a:ext cx="1677213" cy="413435"/>
          </a:xfrm>
          <a:prstGeom prst="rect">
            <a:avLst/>
          </a:prstGeom>
          <a:solidFill>
            <a:schemeClr val="accent2">
              <a:lumMod val="75000"/>
            </a:schemeClr>
          </a:solidFill>
          <a:ln w="6350" algn="ctr">
            <a:solidFill>
              <a:schemeClr val="accent1"/>
            </a:solidFill>
            <a:miter lim="800000"/>
            <a:headEnd/>
            <a:tailEnd/>
          </a:ln>
          <a:effectLst>
            <a:outerShdw blurRad="50800" dist="38100" dir="2700000" algn="tl" rotWithShape="0">
              <a:prstClr val="black">
                <a:alpha val="40000"/>
              </a:prstClr>
            </a:outerShdw>
          </a:effectLst>
        </p:spPr>
        <p:txBody>
          <a:bodyPr lIns="67500" tIns="54000" rIns="67500" bIns="54000" anchor="ctr"/>
          <a:lstStyle/>
          <a:p>
            <a:pPr algn="ctr">
              <a:spcBef>
                <a:spcPct val="50000"/>
              </a:spcBef>
              <a:buClr>
                <a:srgbClr val="F0AB00"/>
              </a:buClr>
              <a:buSzPct val="80000"/>
            </a:pPr>
            <a:r>
              <a:rPr lang="en-US" sz="825" dirty="0">
                <a:solidFill>
                  <a:srgbClr val="FFFFFF"/>
                </a:solidFill>
                <a:cs typeface="Arial Unicode MS" pitchFamily="4" charset="0"/>
              </a:rPr>
              <a:t>Customer Extensions</a:t>
            </a:r>
          </a:p>
        </p:txBody>
      </p:sp>
      <p:sp>
        <p:nvSpPr>
          <p:cNvPr id="170" name="Rectangle 169"/>
          <p:cNvSpPr/>
          <p:nvPr/>
        </p:nvSpPr>
        <p:spPr bwMode="gray">
          <a:xfrm>
            <a:off x="4982893" y="2042059"/>
            <a:ext cx="531536" cy="630626"/>
          </a:xfrm>
          <a:prstGeom prst="rect">
            <a:avLst/>
          </a:prstGeom>
          <a:solidFill>
            <a:schemeClr val="accent2">
              <a:lumMod val="75000"/>
            </a:schemeClr>
          </a:solidFill>
          <a:ln w="6350" algn="ctr">
            <a:solidFill>
              <a:schemeClr val="accent1"/>
            </a:solidFill>
            <a:miter lim="800000"/>
            <a:headEnd/>
            <a:tailEnd/>
          </a:ln>
          <a:effectLst>
            <a:outerShdw blurRad="50800" dist="38100" dir="2700000" algn="tl" rotWithShape="0">
              <a:prstClr val="black">
                <a:alpha val="40000"/>
              </a:prstClr>
            </a:outerShdw>
          </a:effectLst>
        </p:spPr>
        <p:txBody>
          <a:bodyPr lIns="0" tIns="54000" rIns="0" bIns="54000" anchor="ctr"/>
          <a:lstStyle/>
          <a:p>
            <a:pPr algn="ctr">
              <a:spcBef>
                <a:spcPct val="50000"/>
              </a:spcBef>
              <a:buClr>
                <a:srgbClr val="F0AB00"/>
              </a:buClr>
              <a:buSzPct val="80000"/>
            </a:pPr>
            <a:endParaRPr lang="en-US" sz="600" dirty="0">
              <a:solidFill>
                <a:srgbClr val="FFFFFF"/>
              </a:solidFill>
              <a:cs typeface="Arial Unicode MS" pitchFamily="4" charset="0"/>
            </a:endParaRPr>
          </a:p>
          <a:p>
            <a:pPr algn="ctr">
              <a:spcBef>
                <a:spcPct val="50000"/>
              </a:spcBef>
              <a:buClr>
                <a:srgbClr val="F0AB00"/>
              </a:buClr>
              <a:buSzPct val="80000"/>
            </a:pPr>
            <a:endParaRPr lang="en-US" sz="600" dirty="0">
              <a:solidFill>
                <a:srgbClr val="FFFFFF"/>
              </a:solidFill>
              <a:cs typeface="Arial Unicode MS" pitchFamily="4" charset="0"/>
            </a:endParaRPr>
          </a:p>
          <a:p>
            <a:pPr algn="ctr">
              <a:spcBef>
                <a:spcPct val="50000"/>
              </a:spcBef>
              <a:buClr>
                <a:srgbClr val="F0AB00"/>
              </a:buClr>
              <a:buSzPct val="80000"/>
            </a:pPr>
            <a:r>
              <a:rPr lang="en-US" sz="600" dirty="0">
                <a:solidFill>
                  <a:srgbClr val="FFFFFF"/>
                </a:solidFill>
                <a:cs typeface="Arial Unicode MS" pitchFamily="4" charset="0"/>
              </a:rPr>
              <a:t>Personalized Views </a:t>
            </a:r>
          </a:p>
        </p:txBody>
      </p:sp>
      <p:sp>
        <p:nvSpPr>
          <p:cNvPr id="171" name="Rectangle 170"/>
          <p:cNvSpPr/>
          <p:nvPr/>
        </p:nvSpPr>
        <p:spPr bwMode="gray">
          <a:xfrm>
            <a:off x="5554465" y="2042059"/>
            <a:ext cx="531536" cy="630626"/>
          </a:xfrm>
          <a:prstGeom prst="rect">
            <a:avLst/>
          </a:prstGeom>
          <a:solidFill>
            <a:schemeClr val="accent2">
              <a:lumMod val="75000"/>
            </a:schemeClr>
          </a:solidFill>
          <a:ln w="6350" algn="ctr">
            <a:solidFill>
              <a:schemeClr val="accent1"/>
            </a:solidFill>
            <a:miter lim="800000"/>
            <a:headEnd/>
            <a:tailEnd/>
          </a:ln>
          <a:effectLst>
            <a:outerShdw blurRad="50800" dist="38100" dir="2700000" algn="tl" rotWithShape="0">
              <a:prstClr val="black">
                <a:alpha val="40000"/>
              </a:prstClr>
            </a:outerShdw>
          </a:effectLst>
        </p:spPr>
        <p:txBody>
          <a:bodyPr lIns="0" tIns="54000" rIns="0" bIns="54000" anchor="ctr"/>
          <a:lstStyle/>
          <a:p>
            <a:pPr algn="ctr">
              <a:spcBef>
                <a:spcPct val="50000"/>
              </a:spcBef>
              <a:buClr>
                <a:srgbClr val="F0AB00"/>
              </a:buClr>
              <a:buSzPct val="80000"/>
            </a:pPr>
            <a:endParaRPr lang="en-US" sz="600" dirty="0">
              <a:solidFill>
                <a:srgbClr val="FFFFFF"/>
              </a:solidFill>
              <a:cs typeface="Arial Unicode MS" pitchFamily="4" charset="0"/>
            </a:endParaRPr>
          </a:p>
          <a:p>
            <a:pPr algn="ctr">
              <a:spcBef>
                <a:spcPct val="50000"/>
              </a:spcBef>
              <a:buClr>
                <a:srgbClr val="F0AB00"/>
              </a:buClr>
              <a:buSzPct val="80000"/>
            </a:pPr>
            <a:endParaRPr lang="en-US" sz="600" dirty="0">
              <a:solidFill>
                <a:srgbClr val="FFFFFF"/>
              </a:solidFill>
              <a:cs typeface="Arial Unicode MS" pitchFamily="4" charset="0"/>
            </a:endParaRPr>
          </a:p>
          <a:p>
            <a:pPr algn="ctr">
              <a:spcBef>
                <a:spcPct val="50000"/>
              </a:spcBef>
              <a:buClr>
                <a:srgbClr val="F0AB00"/>
              </a:buClr>
              <a:buSzPct val="80000"/>
            </a:pPr>
            <a:r>
              <a:rPr lang="en-US" sz="600" dirty="0">
                <a:solidFill>
                  <a:srgbClr val="FFFFFF"/>
                </a:solidFill>
                <a:cs typeface="Arial Unicode MS" pitchFamily="4" charset="0"/>
              </a:rPr>
              <a:t>Personalized Views</a:t>
            </a:r>
          </a:p>
        </p:txBody>
      </p:sp>
      <p:sp>
        <p:nvSpPr>
          <p:cNvPr id="172" name="Rectangle 171"/>
          <p:cNvSpPr/>
          <p:nvPr/>
        </p:nvSpPr>
        <p:spPr bwMode="gray">
          <a:xfrm>
            <a:off x="6126037" y="2042059"/>
            <a:ext cx="531536" cy="630626"/>
          </a:xfrm>
          <a:prstGeom prst="rect">
            <a:avLst/>
          </a:prstGeom>
          <a:solidFill>
            <a:schemeClr val="accent2">
              <a:lumMod val="75000"/>
            </a:schemeClr>
          </a:solidFill>
          <a:ln w="6350" algn="ctr">
            <a:solidFill>
              <a:schemeClr val="accent1"/>
            </a:solidFill>
            <a:miter lim="800000"/>
            <a:headEnd/>
            <a:tailEnd/>
          </a:ln>
          <a:effectLst>
            <a:outerShdw blurRad="50800" dist="38100" dir="2700000" algn="tl" rotWithShape="0">
              <a:prstClr val="black">
                <a:alpha val="40000"/>
              </a:prstClr>
            </a:outerShdw>
          </a:effectLst>
        </p:spPr>
        <p:txBody>
          <a:bodyPr lIns="0" tIns="54000" rIns="0" bIns="54000" anchor="ctr"/>
          <a:lstStyle/>
          <a:p>
            <a:pPr algn="ctr">
              <a:spcBef>
                <a:spcPct val="50000"/>
              </a:spcBef>
              <a:buClr>
                <a:srgbClr val="F0AB00"/>
              </a:buClr>
              <a:buSzPct val="80000"/>
            </a:pPr>
            <a:endParaRPr lang="en-US" sz="600" dirty="0">
              <a:solidFill>
                <a:srgbClr val="FFFFFF"/>
              </a:solidFill>
              <a:cs typeface="Arial Unicode MS" pitchFamily="4" charset="0"/>
            </a:endParaRPr>
          </a:p>
          <a:p>
            <a:pPr algn="ctr">
              <a:spcBef>
                <a:spcPct val="50000"/>
              </a:spcBef>
              <a:buClr>
                <a:srgbClr val="F0AB00"/>
              </a:buClr>
              <a:buSzPct val="80000"/>
            </a:pPr>
            <a:endParaRPr lang="en-US" sz="600" dirty="0">
              <a:solidFill>
                <a:srgbClr val="FFFFFF"/>
              </a:solidFill>
              <a:cs typeface="Arial Unicode MS" pitchFamily="4" charset="0"/>
            </a:endParaRPr>
          </a:p>
          <a:p>
            <a:pPr algn="ctr">
              <a:spcBef>
                <a:spcPct val="50000"/>
              </a:spcBef>
              <a:buClr>
                <a:srgbClr val="F0AB00"/>
              </a:buClr>
              <a:buSzPct val="80000"/>
            </a:pPr>
            <a:r>
              <a:rPr lang="en-US" sz="600" dirty="0">
                <a:solidFill>
                  <a:srgbClr val="FFFFFF"/>
                </a:solidFill>
                <a:cs typeface="Arial Unicode MS" pitchFamily="4" charset="0"/>
              </a:rPr>
              <a:t>Personalized Views</a:t>
            </a:r>
          </a:p>
        </p:txBody>
      </p:sp>
      <p:pic>
        <p:nvPicPr>
          <p:cNvPr id="173" name="Picture 16" descr="\\psf\Host\Users\eric\Graphic Tank\People v2-11.png"/>
          <p:cNvPicPr>
            <a:picLocks noChangeAspect="1" noChangeArrowheads="1"/>
          </p:cNvPicPr>
          <p:nvPr/>
        </p:nvPicPr>
        <p:blipFill>
          <a:blip r:embed="rId6" cstate="print">
            <a:extLst/>
          </a:blip>
          <a:srcRect/>
          <a:stretch>
            <a:fillRect/>
          </a:stretch>
        </p:blipFill>
        <p:spPr bwMode="auto">
          <a:xfrm>
            <a:off x="5163955" y="2115113"/>
            <a:ext cx="179670" cy="252014"/>
          </a:xfrm>
          <a:prstGeom prst="rect">
            <a:avLst/>
          </a:prstGeom>
          <a:noFill/>
          <a:effectLst>
            <a:outerShdw blurRad="50800" dist="38100" dir="2700000" algn="tl" rotWithShape="0">
              <a:prstClr val="black">
                <a:alpha val="40000"/>
              </a:prstClr>
            </a:outerShdw>
          </a:effectLst>
        </p:spPr>
      </p:pic>
      <p:pic>
        <p:nvPicPr>
          <p:cNvPr id="174" name="Picture 16" descr="\\psf\Host\Users\eric\Graphic Tank\People v2-11.png"/>
          <p:cNvPicPr>
            <a:picLocks noChangeAspect="1" noChangeArrowheads="1"/>
          </p:cNvPicPr>
          <p:nvPr/>
        </p:nvPicPr>
        <p:blipFill>
          <a:blip r:embed="rId6" cstate="print">
            <a:extLst/>
          </a:blip>
          <a:srcRect/>
          <a:stretch>
            <a:fillRect/>
          </a:stretch>
        </p:blipFill>
        <p:spPr bwMode="auto">
          <a:xfrm>
            <a:off x="5739200" y="2115113"/>
            <a:ext cx="179670" cy="252014"/>
          </a:xfrm>
          <a:prstGeom prst="rect">
            <a:avLst/>
          </a:prstGeom>
          <a:noFill/>
          <a:effectLst>
            <a:outerShdw blurRad="50800" dist="38100" dir="2700000" algn="tl" rotWithShape="0">
              <a:prstClr val="black">
                <a:alpha val="40000"/>
              </a:prstClr>
            </a:outerShdw>
          </a:effectLst>
        </p:spPr>
      </p:pic>
      <p:pic>
        <p:nvPicPr>
          <p:cNvPr id="175" name="Picture 16" descr="\\psf\Host\Users\eric\Graphic Tank\People v2-11.png"/>
          <p:cNvPicPr>
            <a:picLocks noChangeAspect="1" noChangeArrowheads="1"/>
          </p:cNvPicPr>
          <p:nvPr/>
        </p:nvPicPr>
        <p:blipFill>
          <a:blip r:embed="rId6" cstate="print">
            <a:extLst/>
          </a:blip>
          <a:srcRect/>
          <a:stretch>
            <a:fillRect/>
          </a:stretch>
        </p:blipFill>
        <p:spPr bwMode="auto">
          <a:xfrm>
            <a:off x="6284573" y="2115113"/>
            <a:ext cx="179670" cy="252014"/>
          </a:xfrm>
          <a:prstGeom prst="rect">
            <a:avLst/>
          </a:prstGeom>
          <a:noFill/>
          <a:effectLst>
            <a:outerShdw blurRad="50800" dist="38100" dir="2700000" algn="tl" rotWithShape="0">
              <a:prstClr val="black">
                <a:alpha val="40000"/>
              </a:prstClr>
            </a:outerShdw>
          </a:effectLst>
        </p:spPr>
      </p:pic>
      <p:grpSp>
        <p:nvGrpSpPr>
          <p:cNvPr id="177" name="Group 176"/>
          <p:cNvGrpSpPr/>
          <p:nvPr/>
        </p:nvGrpSpPr>
        <p:grpSpPr>
          <a:xfrm>
            <a:off x="4452215" y="3146473"/>
            <a:ext cx="2225289" cy="1038908"/>
            <a:chOff x="4505810" y="3004901"/>
            <a:chExt cx="3203044" cy="1905956"/>
          </a:xfrm>
        </p:grpSpPr>
        <p:sp>
          <p:nvSpPr>
            <p:cNvPr id="179" name="Rectangle 178"/>
            <p:cNvSpPr/>
            <p:nvPr/>
          </p:nvSpPr>
          <p:spPr bwMode="gray">
            <a:xfrm>
              <a:off x="4505810" y="3651221"/>
              <a:ext cx="3203044" cy="613316"/>
            </a:xfrm>
            <a:prstGeom prst="rect">
              <a:avLst/>
            </a:prstGeom>
            <a:gradFill>
              <a:gsLst>
                <a:gs pos="1000">
                  <a:srgbClr val="FFC328"/>
                </a:gs>
                <a:gs pos="100000">
                  <a:schemeClr val="accent1"/>
                </a:gs>
              </a:gsLst>
              <a:lin ang="5400000" scaled="1"/>
            </a:gradFill>
            <a:ln w="12700" cap="flat" cmpd="sng" algn="ctr">
              <a:noFill/>
              <a:prstDash val="solid"/>
              <a:round/>
              <a:headEnd type="none" w="med" len="med"/>
              <a:tailEnd type="none" w="med" len="med"/>
            </a:ln>
            <a:effectLst>
              <a:outerShdw blurRad="38100" dist="25400" dir="2700000" algn="tl" rotWithShape="0">
                <a:prstClr val="black">
                  <a:alpha val="40000"/>
                </a:prstClr>
              </a:outerShdw>
            </a:effectLst>
          </p:spPr>
          <p:txBody>
            <a:bodyPr vert="horz" wrap="none" lIns="57548" tIns="28775" rIns="57548" bIns="28775" numCol="1" rtlCol="0" anchor="ctr" anchorCtr="0" compatLnSpc="1">
              <a:prstTxWarp prst="textNoShape">
                <a:avLst/>
              </a:prstTxWarp>
              <a:noAutofit/>
            </a:bodyPr>
            <a:lstStyle/>
            <a:p>
              <a:pPr algn="ctr" defTabSz="684550"/>
              <a:r>
                <a:rPr lang="en-US" sz="825" dirty="0">
                  <a:solidFill>
                    <a:srgbClr val="000000"/>
                  </a:solidFill>
                  <a:cs typeface="Arial" pitchFamily="34" charset="0"/>
                </a:rPr>
                <a:t>Private Views</a:t>
              </a:r>
            </a:p>
          </p:txBody>
        </p:sp>
        <p:sp>
          <p:nvSpPr>
            <p:cNvPr id="180" name="Rectangle 179"/>
            <p:cNvSpPr/>
            <p:nvPr/>
          </p:nvSpPr>
          <p:spPr bwMode="gray">
            <a:xfrm>
              <a:off x="4505810" y="3004901"/>
              <a:ext cx="3203044" cy="613316"/>
            </a:xfrm>
            <a:prstGeom prst="rect">
              <a:avLst/>
            </a:prstGeom>
            <a:gradFill>
              <a:gsLst>
                <a:gs pos="1000">
                  <a:srgbClr val="FFC328"/>
                </a:gs>
                <a:gs pos="100000">
                  <a:schemeClr val="accent1"/>
                </a:gs>
              </a:gsLst>
              <a:lin ang="5400000" scaled="1"/>
            </a:gradFill>
            <a:ln w="12700" cap="flat" cmpd="sng" algn="ctr">
              <a:noFill/>
              <a:prstDash val="solid"/>
              <a:round/>
              <a:headEnd type="none" w="med" len="med"/>
              <a:tailEnd type="none" w="med" len="med"/>
            </a:ln>
            <a:effectLst>
              <a:outerShdw blurRad="38100" dist="25400" dir="2700000" algn="tl" rotWithShape="0">
                <a:prstClr val="black">
                  <a:alpha val="40000"/>
                </a:prstClr>
              </a:outerShdw>
            </a:effectLst>
          </p:spPr>
          <p:txBody>
            <a:bodyPr vert="horz" wrap="none" lIns="57548" tIns="28775" rIns="57548" bIns="28775" numCol="1" rtlCol="0" anchor="ctr" anchorCtr="0" compatLnSpc="1">
              <a:prstTxWarp prst="textNoShape">
                <a:avLst/>
              </a:prstTxWarp>
              <a:noAutofit/>
            </a:bodyPr>
            <a:lstStyle/>
            <a:p>
              <a:pPr algn="ctr" defTabSz="684550"/>
              <a:r>
                <a:rPr lang="en-US" sz="825" dirty="0">
                  <a:solidFill>
                    <a:srgbClr val="000000"/>
                  </a:solidFill>
                  <a:cs typeface="Arial" pitchFamily="34" charset="0"/>
                </a:rPr>
                <a:t>Reuse Views</a:t>
              </a:r>
            </a:p>
          </p:txBody>
        </p:sp>
        <p:sp>
          <p:nvSpPr>
            <p:cNvPr id="181" name="Rectangle 180"/>
            <p:cNvSpPr/>
            <p:nvPr/>
          </p:nvSpPr>
          <p:spPr bwMode="gray">
            <a:xfrm>
              <a:off x="4505810" y="4297541"/>
              <a:ext cx="3203044" cy="613316"/>
            </a:xfrm>
            <a:prstGeom prst="rect">
              <a:avLst/>
            </a:prstGeom>
            <a:gradFill>
              <a:gsLst>
                <a:gs pos="1000">
                  <a:srgbClr val="FFC328"/>
                </a:gs>
                <a:gs pos="100000">
                  <a:schemeClr val="accent1"/>
                </a:gs>
              </a:gsLst>
              <a:lin ang="5400000" scaled="1"/>
            </a:gradFill>
            <a:ln w="12700" cap="flat" cmpd="sng" algn="ctr">
              <a:noFill/>
              <a:prstDash val="solid"/>
              <a:round/>
              <a:headEnd type="none" w="med" len="med"/>
              <a:tailEnd type="none" w="med" len="med"/>
            </a:ln>
            <a:effectLst>
              <a:outerShdw blurRad="38100" dist="25400" dir="2700000" algn="tl" rotWithShape="0">
                <a:prstClr val="black">
                  <a:alpha val="40000"/>
                </a:prstClr>
              </a:outerShdw>
            </a:effectLst>
          </p:spPr>
          <p:txBody>
            <a:bodyPr vert="horz" wrap="none" lIns="57548" tIns="28775" rIns="57548" bIns="28775" numCol="1" rtlCol="0" anchor="ctr" anchorCtr="0" compatLnSpc="1">
              <a:prstTxWarp prst="textNoShape">
                <a:avLst/>
              </a:prstTxWarp>
              <a:noAutofit/>
            </a:bodyPr>
            <a:lstStyle/>
            <a:p>
              <a:pPr algn="ctr" defTabSz="684550"/>
              <a:r>
                <a:rPr lang="en-US" sz="825" dirty="0">
                  <a:solidFill>
                    <a:srgbClr val="000000"/>
                  </a:solidFill>
                  <a:cs typeface="Arial" pitchFamily="34" charset="0"/>
                </a:rPr>
                <a:t>Physical Tables</a:t>
              </a:r>
            </a:p>
          </p:txBody>
        </p:sp>
      </p:grpSp>
      <p:sp>
        <p:nvSpPr>
          <p:cNvPr id="176" name="Rectangle 175"/>
          <p:cNvSpPr/>
          <p:nvPr/>
        </p:nvSpPr>
        <p:spPr bwMode="gray">
          <a:xfrm>
            <a:off x="4457330" y="2042059"/>
            <a:ext cx="495523" cy="1074089"/>
          </a:xfrm>
          <a:prstGeom prst="rect">
            <a:avLst/>
          </a:prstGeom>
          <a:solidFill>
            <a:schemeClr val="accent2">
              <a:lumMod val="75000"/>
            </a:schemeClr>
          </a:solidFill>
          <a:ln w="6350" algn="ctr">
            <a:solidFill>
              <a:schemeClr val="accent1"/>
            </a:solidFill>
            <a:miter lim="800000"/>
            <a:headEnd/>
            <a:tailEnd/>
          </a:ln>
          <a:effectLst>
            <a:outerShdw blurRad="50800" dist="38100" dir="2700000" algn="tl" rotWithShape="0">
              <a:prstClr val="black">
                <a:alpha val="40000"/>
              </a:prstClr>
            </a:outerShdw>
          </a:effectLst>
        </p:spPr>
        <p:txBody>
          <a:bodyPr lIns="0" tIns="54000" rIns="0" bIns="54000" anchor="ctr"/>
          <a:lstStyle/>
          <a:p>
            <a:pPr algn="ctr">
              <a:spcBef>
                <a:spcPct val="50000"/>
              </a:spcBef>
              <a:buClr>
                <a:srgbClr val="F0AB00"/>
              </a:buClr>
              <a:buSzPct val="80000"/>
            </a:pPr>
            <a:endParaRPr lang="en-US" sz="600" dirty="0">
              <a:solidFill>
                <a:srgbClr val="FFFFFF"/>
              </a:solidFill>
              <a:cs typeface="Arial Unicode MS" pitchFamily="4" charset="0"/>
            </a:endParaRPr>
          </a:p>
          <a:p>
            <a:pPr algn="ctr">
              <a:spcBef>
                <a:spcPct val="50000"/>
              </a:spcBef>
              <a:buClr>
                <a:srgbClr val="F0AB00"/>
              </a:buClr>
              <a:buSzPct val="80000"/>
            </a:pPr>
            <a:r>
              <a:rPr lang="en-US" sz="600" dirty="0">
                <a:solidFill>
                  <a:srgbClr val="FFFFFF"/>
                </a:solidFill>
                <a:cs typeface="Arial Unicode MS" pitchFamily="4" charset="0"/>
              </a:rPr>
              <a:t>SAP-</a:t>
            </a:r>
            <a:br>
              <a:rPr lang="en-US" sz="600" dirty="0">
                <a:solidFill>
                  <a:srgbClr val="FFFFFF"/>
                </a:solidFill>
                <a:cs typeface="Arial Unicode MS" pitchFamily="4" charset="0"/>
              </a:rPr>
            </a:br>
            <a:r>
              <a:rPr lang="en-US" sz="600" dirty="0">
                <a:solidFill>
                  <a:srgbClr val="FFFFFF"/>
                </a:solidFill>
                <a:cs typeface="Arial Unicode MS" pitchFamily="4" charset="0"/>
              </a:rPr>
              <a:t>delivered Query </a:t>
            </a:r>
            <a:br>
              <a:rPr lang="en-US" sz="600" dirty="0">
                <a:solidFill>
                  <a:srgbClr val="FFFFFF"/>
                </a:solidFill>
                <a:cs typeface="Arial Unicode MS" pitchFamily="4" charset="0"/>
              </a:rPr>
            </a:br>
            <a:r>
              <a:rPr lang="en-US" sz="600" dirty="0">
                <a:solidFill>
                  <a:srgbClr val="FFFFFF"/>
                </a:solidFill>
                <a:cs typeface="Arial Unicode MS" pitchFamily="4" charset="0"/>
              </a:rPr>
              <a:t>Views </a:t>
            </a:r>
            <a:br>
              <a:rPr lang="en-US" sz="600" dirty="0">
                <a:solidFill>
                  <a:srgbClr val="FFFFFF"/>
                </a:solidFill>
                <a:cs typeface="Arial Unicode MS" pitchFamily="4" charset="0"/>
              </a:rPr>
            </a:br>
            <a:endParaRPr lang="en-US" sz="600" dirty="0">
              <a:solidFill>
                <a:srgbClr val="FFFFFF"/>
              </a:solidFill>
              <a:cs typeface="Arial Unicode MS" pitchFamily="4" charset="0"/>
            </a:endParaRPr>
          </a:p>
        </p:txBody>
      </p:sp>
      <p:pic>
        <p:nvPicPr>
          <p:cNvPr id="178" name="Picture 16" descr="\\psf\Host\Users\eric\Graphic Tank\People v2-11.png"/>
          <p:cNvPicPr>
            <a:picLocks noChangeAspect="1" noChangeArrowheads="1"/>
          </p:cNvPicPr>
          <p:nvPr/>
        </p:nvPicPr>
        <p:blipFill>
          <a:blip r:embed="rId6" cstate="print">
            <a:extLst/>
          </a:blip>
          <a:srcRect/>
          <a:stretch>
            <a:fillRect/>
          </a:stretch>
        </p:blipFill>
        <p:spPr bwMode="auto">
          <a:xfrm>
            <a:off x="4615255" y="2115113"/>
            <a:ext cx="179670" cy="252014"/>
          </a:xfrm>
          <a:prstGeom prst="rect">
            <a:avLst/>
          </a:prstGeom>
          <a:noFill/>
          <a:effectLst>
            <a:outerShdw blurRad="50800" dist="38100" dir="2700000" algn="tl" rotWithShape="0">
              <a:prstClr val="black">
                <a:alpha val="40000"/>
              </a:prstClr>
            </a:outerShdw>
          </a:effectLst>
        </p:spPr>
      </p:pic>
      <p:sp>
        <p:nvSpPr>
          <p:cNvPr id="183" name="Right Brace 182"/>
          <p:cNvSpPr/>
          <p:nvPr/>
        </p:nvSpPr>
        <p:spPr bwMode="auto">
          <a:xfrm>
            <a:off x="6698992" y="3147775"/>
            <a:ext cx="150131" cy="1037605"/>
          </a:xfrm>
          <a:prstGeom prst="rightBrace">
            <a:avLst>
              <a:gd name="adj1" fmla="val 1783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lIns="81659" tIns="40829" rIns="81659" bIns="40829" anchor="ctr"/>
          <a:lstStyle/>
          <a:p>
            <a:pPr algn="ctr">
              <a:defRPr/>
            </a:pPr>
            <a:endParaRPr lang="en-US" sz="1200">
              <a:solidFill>
                <a:srgbClr val="000000"/>
              </a:solidFill>
              <a:latin typeface="Arial Narrow" pitchFamily="34" charset="0"/>
            </a:endParaRPr>
          </a:p>
        </p:txBody>
      </p:sp>
      <p:sp>
        <p:nvSpPr>
          <p:cNvPr id="184" name="Right Brace 183"/>
          <p:cNvSpPr/>
          <p:nvPr/>
        </p:nvSpPr>
        <p:spPr bwMode="auto">
          <a:xfrm>
            <a:off x="6698992" y="2048719"/>
            <a:ext cx="150131" cy="1051378"/>
          </a:xfrm>
          <a:prstGeom prst="rightBrace">
            <a:avLst>
              <a:gd name="adj1" fmla="val 17831"/>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lIns="81659" tIns="40829" rIns="81659" bIns="40829" anchor="ctr"/>
          <a:lstStyle/>
          <a:p>
            <a:pPr algn="ctr">
              <a:defRPr/>
            </a:pPr>
            <a:endParaRPr lang="en-US" sz="1200">
              <a:solidFill>
                <a:srgbClr val="000000"/>
              </a:solidFill>
              <a:latin typeface="Arial Narrow" pitchFamily="34" charset="0"/>
            </a:endParaRPr>
          </a:p>
        </p:txBody>
      </p:sp>
      <p:sp>
        <p:nvSpPr>
          <p:cNvPr id="185" name="TextBox 184"/>
          <p:cNvSpPr txBox="1"/>
          <p:nvPr/>
        </p:nvSpPr>
        <p:spPr>
          <a:xfrm>
            <a:off x="4391535" y="4230383"/>
            <a:ext cx="2367011" cy="22095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81659" tIns="40829" rIns="81659" bIns="40829" rtlCol="0">
            <a:spAutoFit/>
          </a:bodyPr>
          <a:lstStyle/>
          <a:p>
            <a:pPr algn="ctr" defTabSz="575672">
              <a:spcBef>
                <a:spcPct val="50000"/>
              </a:spcBef>
              <a:buClr>
                <a:srgbClr val="F0AB00"/>
              </a:buClr>
              <a:buSzPct val="80000"/>
            </a:pPr>
            <a:r>
              <a:rPr lang="en-US" sz="900" b="1" kern="0" dirty="0">
                <a:solidFill>
                  <a:srgbClr val="FFFFFF"/>
                </a:solidFill>
                <a:ea typeface="Arial Unicode MS" pitchFamily="34" charset="-128"/>
                <a:cs typeface="Arial Narrow"/>
              </a:rPr>
              <a:t>SAP HANA Live (VDM)</a:t>
            </a:r>
          </a:p>
        </p:txBody>
      </p:sp>
      <p:sp>
        <p:nvSpPr>
          <p:cNvPr id="74" name="Can 73"/>
          <p:cNvSpPr/>
          <p:nvPr/>
        </p:nvSpPr>
        <p:spPr bwMode="gray">
          <a:xfrm>
            <a:off x="1585357" y="3112149"/>
            <a:ext cx="78319" cy="159064"/>
          </a:xfrm>
          <a:prstGeom prst="can">
            <a:avLst/>
          </a:prstGeom>
          <a:solidFill>
            <a:srgbClr val="FFC328"/>
          </a:solidFill>
        </p:spPr>
        <p:txBody>
          <a:bodyPr wrap="square" rtlCol="0" anchor="ctr" anchorCtr="1">
            <a:noAutofit/>
          </a:bodyPr>
          <a:lstStyle/>
          <a:p>
            <a:pPr algn="ctr"/>
            <a:endParaRPr lang="en-US" sz="525" dirty="0">
              <a:solidFill>
                <a:srgbClr val="FFFFFF"/>
              </a:solidFill>
              <a:cs typeface="Arial"/>
            </a:endParaRPr>
          </a:p>
        </p:txBody>
      </p:sp>
      <p:sp>
        <p:nvSpPr>
          <p:cNvPr id="75" name="Can 74"/>
          <p:cNvSpPr/>
          <p:nvPr/>
        </p:nvSpPr>
        <p:spPr bwMode="gray">
          <a:xfrm>
            <a:off x="1905957" y="3112149"/>
            <a:ext cx="78319" cy="159064"/>
          </a:xfrm>
          <a:prstGeom prst="can">
            <a:avLst/>
          </a:prstGeom>
          <a:solidFill>
            <a:srgbClr val="FFC328"/>
          </a:solidFill>
        </p:spPr>
        <p:txBody>
          <a:bodyPr wrap="square" rtlCol="0" anchor="ctr" anchorCtr="1">
            <a:noAutofit/>
          </a:bodyPr>
          <a:lstStyle/>
          <a:p>
            <a:pPr algn="ctr"/>
            <a:endParaRPr lang="en-US" sz="525" dirty="0">
              <a:solidFill>
                <a:srgbClr val="FFFFFF"/>
              </a:solidFill>
              <a:cs typeface="Arial"/>
            </a:endParaRPr>
          </a:p>
        </p:txBody>
      </p:sp>
      <p:sp>
        <p:nvSpPr>
          <p:cNvPr id="76" name="Can 75"/>
          <p:cNvSpPr/>
          <p:nvPr/>
        </p:nvSpPr>
        <p:spPr bwMode="gray">
          <a:xfrm>
            <a:off x="2258426" y="3112149"/>
            <a:ext cx="78319" cy="159064"/>
          </a:xfrm>
          <a:prstGeom prst="can">
            <a:avLst/>
          </a:prstGeom>
          <a:solidFill>
            <a:srgbClr val="FFC328"/>
          </a:solidFill>
        </p:spPr>
        <p:txBody>
          <a:bodyPr wrap="square" rtlCol="0" anchor="ctr" anchorCtr="1">
            <a:noAutofit/>
          </a:bodyPr>
          <a:lstStyle/>
          <a:p>
            <a:pPr algn="ctr"/>
            <a:endParaRPr lang="en-US" sz="525" dirty="0">
              <a:solidFill>
                <a:srgbClr val="FFFFFF"/>
              </a:solidFill>
              <a:cs typeface="Arial"/>
            </a:endParaRPr>
          </a:p>
        </p:txBody>
      </p:sp>
      <p:sp>
        <p:nvSpPr>
          <p:cNvPr id="77" name="Can 76"/>
          <p:cNvSpPr/>
          <p:nvPr/>
        </p:nvSpPr>
        <p:spPr bwMode="gray">
          <a:xfrm>
            <a:off x="2616207" y="3112149"/>
            <a:ext cx="78319" cy="159064"/>
          </a:xfrm>
          <a:prstGeom prst="can">
            <a:avLst/>
          </a:prstGeom>
          <a:solidFill>
            <a:srgbClr val="FFC328"/>
          </a:solidFill>
        </p:spPr>
        <p:txBody>
          <a:bodyPr wrap="square" rtlCol="0" anchor="ctr" anchorCtr="1">
            <a:noAutofit/>
          </a:bodyPr>
          <a:lstStyle/>
          <a:p>
            <a:pPr algn="ctr"/>
            <a:endParaRPr lang="en-US" sz="525" dirty="0">
              <a:solidFill>
                <a:srgbClr val="FFFFFF"/>
              </a:solidFill>
              <a:cs typeface="Arial"/>
            </a:endParaRPr>
          </a:p>
        </p:txBody>
      </p:sp>
      <p:sp>
        <p:nvSpPr>
          <p:cNvPr id="78" name="Can 77"/>
          <p:cNvSpPr/>
          <p:nvPr/>
        </p:nvSpPr>
        <p:spPr bwMode="gray">
          <a:xfrm>
            <a:off x="2981956" y="3112149"/>
            <a:ext cx="78319" cy="159064"/>
          </a:xfrm>
          <a:prstGeom prst="can">
            <a:avLst/>
          </a:prstGeom>
          <a:solidFill>
            <a:srgbClr val="FFC328"/>
          </a:solidFill>
        </p:spPr>
        <p:txBody>
          <a:bodyPr wrap="square" rtlCol="0" anchor="ctr" anchorCtr="1">
            <a:noAutofit/>
          </a:bodyPr>
          <a:lstStyle/>
          <a:p>
            <a:pPr algn="ctr"/>
            <a:endParaRPr lang="en-US" sz="525" dirty="0">
              <a:solidFill>
                <a:srgbClr val="FFFFFF"/>
              </a:solidFill>
              <a:cs typeface="Arial"/>
            </a:endParaRPr>
          </a:p>
        </p:txBody>
      </p:sp>
      <p:sp>
        <p:nvSpPr>
          <p:cNvPr id="79" name="Can 78"/>
          <p:cNvSpPr/>
          <p:nvPr/>
        </p:nvSpPr>
        <p:spPr bwMode="gray">
          <a:xfrm>
            <a:off x="3270685" y="3112149"/>
            <a:ext cx="78319" cy="159064"/>
          </a:xfrm>
          <a:prstGeom prst="can">
            <a:avLst/>
          </a:prstGeom>
          <a:solidFill>
            <a:srgbClr val="FFC328"/>
          </a:solidFill>
        </p:spPr>
        <p:txBody>
          <a:bodyPr wrap="square" rtlCol="0" anchor="ctr" anchorCtr="1">
            <a:noAutofit/>
          </a:bodyPr>
          <a:lstStyle/>
          <a:p>
            <a:pPr algn="ctr"/>
            <a:endParaRPr lang="en-US" sz="525" dirty="0">
              <a:solidFill>
                <a:srgbClr val="FFFFFF"/>
              </a:solidFill>
              <a:cs typeface="Arial"/>
            </a:endParaRPr>
          </a:p>
        </p:txBody>
      </p:sp>
      <p:sp>
        <p:nvSpPr>
          <p:cNvPr id="80" name="Rounded Rectangle 79"/>
          <p:cNvSpPr/>
          <p:nvPr/>
        </p:nvSpPr>
        <p:spPr bwMode="gray">
          <a:xfrm>
            <a:off x="1405126" y="2206511"/>
            <a:ext cx="2088026" cy="983241"/>
          </a:xfrm>
          <a:prstGeom prst="roundRect">
            <a:avLst>
              <a:gd name="adj" fmla="val 0"/>
            </a:avLst>
          </a:prstGeom>
          <a:solidFill>
            <a:schemeClr val="accent2">
              <a:alpha val="28000"/>
            </a:schemeClr>
          </a:solidFill>
        </p:spPr>
        <p:txBody>
          <a:bodyPr wrap="square" rtlCol="0" anchor="ctr" anchorCtr="1">
            <a:noAutofit/>
          </a:bodyPr>
          <a:lstStyle/>
          <a:p>
            <a:pPr algn="ctr"/>
            <a:endParaRPr lang="en-US" sz="525" dirty="0">
              <a:solidFill>
                <a:srgbClr val="FFFFFF"/>
              </a:solidFill>
              <a:cs typeface="Arial"/>
            </a:endParaRPr>
          </a:p>
        </p:txBody>
      </p:sp>
      <p:sp>
        <p:nvSpPr>
          <p:cNvPr id="81" name="Rectangle 80"/>
          <p:cNvSpPr/>
          <p:nvPr/>
        </p:nvSpPr>
        <p:spPr bwMode="gray">
          <a:xfrm>
            <a:off x="1463811" y="2249298"/>
            <a:ext cx="1965194" cy="159901"/>
          </a:xfrm>
          <a:prstGeom prst="rect">
            <a:avLst/>
          </a:prstGeom>
          <a:gradFill>
            <a:gsLst>
              <a:gs pos="1000">
                <a:schemeClr val="accent4"/>
              </a:gs>
              <a:gs pos="100000">
                <a:schemeClr val="accent4">
                  <a:lumMod val="75000"/>
                </a:schemeClr>
              </a:gs>
            </a:gsLst>
            <a:lin ang="5400000" scaled="1"/>
          </a:gradFill>
          <a:ln>
            <a:noFill/>
            <a:headEnd/>
            <a:tailEnd/>
          </a:ln>
          <a:effectLst>
            <a:outerShdw blurRad="38100" dist="254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lIns="67500" tIns="54000" rIns="67500" bIns="54000" anchor="ctr"/>
          <a:lstStyle/>
          <a:p>
            <a:pPr algn="ctr" fontAlgn="base">
              <a:spcBef>
                <a:spcPct val="50000"/>
              </a:spcBef>
              <a:spcAft>
                <a:spcPct val="0"/>
              </a:spcAft>
              <a:buClr>
                <a:srgbClr val="F0AB00"/>
              </a:buClr>
              <a:buSzPct val="80000"/>
            </a:pPr>
            <a:r>
              <a:rPr lang="en-US" sz="525" b="1" kern="0" dirty="0">
                <a:solidFill>
                  <a:srgbClr val="FFFFFF"/>
                </a:solidFill>
                <a:ea typeface="Arial Unicode MS" pitchFamily="34" charset="-128"/>
                <a:cs typeface="Arial Unicode MS" pitchFamily="34" charset="-128"/>
              </a:rPr>
              <a:t>Multi-channel Unified  User Experience</a:t>
            </a:r>
          </a:p>
        </p:txBody>
      </p:sp>
      <p:sp>
        <p:nvSpPr>
          <p:cNvPr id="82" name="Rectangle 81"/>
          <p:cNvSpPr/>
          <p:nvPr/>
        </p:nvSpPr>
        <p:spPr bwMode="gray">
          <a:xfrm>
            <a:off x="1463812" y="2432395"/>
            <a:ext cx="962783" cy="719270"/>
          </a:xfrm>
          <a:prstGeom prst="rect">
            <a:avLst/>
          </a:prstGeom>
          <a:gradFill flip="none" rotWithShape="1">
            <a:gsLst>
              <a:gs pos="0">
                <a:schemeClr val="accent3"/>
              </a:gs>
              <a:gs pos="100000">
                <a:schemeClr val="tx2">
                  <a:lumMod val="75000"/>
                </a:schemeClr>
              </a:gs>
            </a:gsLst>
            <a:lin ang="5400000" scaled="1"/>
            <a:tileRect/>
          </a:gradFill>
          <a:ln w="6350" algn="ctr">
            <a:noFill/>
            <a:miter lim="800000"/>
            <a:headEnd/>
            <a:tailEnd/>
          </a:ln>
          <a:effectLst>
            <a:outerShdw blurRad="38100" dist="25400" dir="2700000" algn="tl" rotWithShape="0">
              <a:prstClr val="black">
                <a:alpha val="40000"/>
              </a:prstClr>
            </a:outerShdw>
          </a:effectLst>
        </p:spPr>
        <p:txBody>
          <a:bodyPr lIns="67500" tIns="54000" rIns="67500" bIns="54000" anchor="ctr" anchorCtr="0"/>
          <a:lstStyle/>
          <a:p>
            <a:pPr algn="ctr">
              <a:spcBef>
                <a:spcPct val="50000"/>
              </a:spcBef>
              <a:buClr>
                <a:srgbClr val="F0AB00"/>
              </a:buClr>
              <a:buSzPct val="80000"/>
            </a:pPr>
            <a:r>
              <a:rPr lang="en-US" sz="525" b="1" dirty="0">
                <a:solidFill>
                  <a:srgbClr val="FFFFFF"/>
                </a:solidFill>
                <a:cs typeface="Arial Unicode MS" pitchFamily="4" charset="0"/>
              </a:rPr>
              <a:t>SAP Business Suite</a:t>
            </a:r>
          </a:p>
        </p:txBody>
      </p:sp>
      <p:sp>
        <p:nvSpPr>
          <p:cNvPr id="83" name="TextBox 82"/>
          <p:cNvSpPr txBox="1"/>
          <p:nvPr/>
        </p:nvSpPr>
        <p:spPr>
          <a:xfrm>
            <a:off x="1470183" y="3014700"/>
            <a:ext cx="669541" cy="173124"/>
          </a:xfrm>
          <a:prstGeom prst="rect">
            <a:avLst/>
          </a:prstGeom>
          <a:noFill/>
          <a:effectLst>
            <a:outerShdw blurRad="63500" sx="102000" sy="102000" algn="ctr" rotWithShape="0">
              <a:prstClr val="black">
                <a:alpha val="40000"/>
              </a:prstClr>
            </a:outerShdw>
          </a:effectLst>
        </p:spPr>
        <p:txBody>
          <a:bodyPr wrap="square" rtlCol="0">
            <a:spAutoFit/>
          </a:bodyPr>
          <a:lstStyle/>
          <a:p>
            <a:pPr fontAlgn="base">
              <a:spcBef>
                <a:spcPct val="50000"/>
              </a:spcBef>
              <a:spcAft>
                <a:spcPct val="0"/>
              </a:spcAft>
              <a:buClr>
                <a:srgbClr val="F0AB00"/>
              </a:buClr>
              <a:buSzPct val="80000"/>
            </a:pPr>
            <a:r>
              <a:rPr lang="en-US" sz="525" kern="0" dirty="0">
                <a:solidFill>
                  <a:srgbClr val="FFFFFF"/>
                </a:solidFill>
                <a:ea typeface="Arial Unicode MS" pitchFamily="34" charset="-128"/>
                <a:cs typeface="Arial Unicode MS" pitchFamily="34" charset="-128"/>
              </a:rPr>
              <a:t>SAP </a:t>
            </a:r>
            <a:r>
              <a:rPr lang="en-US" sz="525" kern="0" dirty="0" err="1">
                <a:solidFill>
                  <a:srgbClr val="FFFFFF"/>
                </a:solidFill>
                <a:ea typeface="Arial Unicode MS" pitchFamily="34" charset="-128"/>
                <a:cs typeface="Arial Unicode MS" pitchFamily="34" charset="-128"/>
              </a:rPr>
              <a:t>NetWeaver</a:t>
            </a:r>
            <a:r>
              <a:rPr lang="en-US" sz="525" kern="0" dirty="0">
                <a:solidFill>
                  <a:srgbClr val="FFFFFF"/>
                </a:solidFill>
                <a:ea typeface="Arial Unicode MS" pitchFamily="34" charset="-128"/>
                <a:cs typeface="Arial Unicode MS" pitchFamily="34" charset="-128"/>
              </a:rPr>
              <a:t> </a:t>
            </a:r>
          </a:p>
        </p:txBody>
      </p:sp>
      <p:sp>
        <p:nvSpPr>
          <p:cNvPr id="84" name="Rectangle 83"/>
          <p:cNvSpPr/>
          <p:nvPr/>
        </p:nvSpPr>
        <p:spPr bwMode="gray">
          <a:xfrm>
            <a:off x="2479154" y="2432395"/>
            <a:ext cx="367211" cy="719270"/>
          </a:xfrm>
          <a:prstGeom prst="rect">
            <a:avLst/>
          </a:prstGeom>
          <a:gradFill>
            <a:gsLst>
              <a:gs pos="0">
                <a:schemeClr val="accent5"/>
              </a:gs>
              <a:gs pos="100000">
                <a:schemeClr val="accent5">
                  <a:lumMod val="75000"/>
                </a:schemeClr>
              </a:gs>
            </a:gsLst>
            <a:lin ang="5400000" scaled="1"/>
          </a:gradFill>
          <a:effectLst>
            <a:outerShdw blurRad="38100" dist="25400" dir="2700000" algn="tl" rotWithShape="0">
              <a:prstClr val="black">
                <a:alpha val="40000"/>
              </a:prstClr>
            </a:outerShdw>
          </a:effectLst>
        </p:spPr>
        <p:txBody>
          <a:bodyPr vert="vert270" wrap="square" lIns="68580" tIns="137160" bIns="137160" rtlCol="0" anchor="ctr" anchorCtr="0">
            <a:noAutofit/>
          </a:bodyPr>
          <a:lstStyle/>
          <a:p>
            <a:pPr algn="ctr"/>
            <a:r>
              <a:rPr lang="en-US" sz="525" b="1" dirty="0">
                <a:solidFill>
                  <a:srgbClr val="FFFFFF"/>
                </a:solidFill>
                <a:cs typeface="Arial"/>
              </a:rPr>
              <a:t>SAP NetWeaver BW</a:t>
            </a:r>
          </a:p>
        </p:txBody>
      </p:sp>
      <p:sp>
        <p:nvSpPr>
          <p:cNvPr id="85" name="Rectangle 84"/>
          <p:cNvSpPr/>
          <p:nvPr/>
        </p:nvSpPr>
        <p:spPr bwMode="gray">
          <a:xfrm>
            <a:off x="2895220" y="2432395"/>
            <a:ext cx="241920" cy="719270"/>
          </a:xfrm>
          <a:prstGeom prst="rect">
            <a:avLst/>
          </a:prstGeom>
          <a:gradFill>
            <a:gsLst>
              <a:gs pos="0">
                <a:srgbClr val="FF8409"/>
              </a:gs>
              <a:gs pos="100000">
                <a:srgbClr val="EB7300"/>
              </a:gs>
            </a:gsLst>
            <a:lin ang="5400000" scaled="1"/>
          </a:gradFill>
          <a:effectLst>
            <a:outerShdw blurRad="38100" dist="25400" dir="2700000" algn="tl" rotWithShape="0">
              <a:prstClr val="black">
                <a:alpha val="40000"/>
              </a:prstClr>
            </a:outerShdw>
          </a:effectLst>
        </p:spPr>
        <p:txBody>
          <a:bodyPr vert="vert270" wrap="square" lIns="68580" tIns="68580" bIns="68580" rtlCol="0" anchor="ctr" anchorCtr="0">
            <a:noAutofit/>
          </a:bodyPr>
          <a:lstStyle/>
          <a:p>
            <a:pPr algn="ctr"/>
            <a:r>
              <a:rPr lang="en-US" sz="525" b="1" dirty="0">
                <a:solidFill>
                  <a:srgbClr val="FFFFFF"/>
                </a:solidFill>
                <a:cs typeface="Arial"/>
              </a:rPr>
              <a:t>New SAP Apps</a:t>
            </a:r>
          </a:p>
        </p:txBody>
      </p:sp>
      <p:sp>
        <p:nvSpPr>
          <p:cNvPr id="86" name="Rectangle 85"/>
          <p:cNvSpPr/>
          <p:nvPr/>
        </p:nvSpPr>
        <p:spPr bwMode="gray">
          <a:xfrm>
            <a:off x="3187083" y="2432395"/>
            <a:ext cx="241920" cy="719270"/>
          </a:xfrm>
          <a:prstGeom prst="rect">
            <a:avLst/>
          </a:prstGeom>
          <a:gradFill>
            <a:gsLst>
              <a:gs pos="0">
                <a:srgbClr val="FFB553"/>
              </a:gs>
              <a:gs pos="100000">
                <a:srgbClr val="FA9100"/>
              </a:gs>
            </a:gsLst>
            <a:lin ang="5400000" scaled="1"/>
          </a:gradFill>
          <a:effectLst>
            <a:outerShdw blurRad="38100" dist="25400" dir="2700000" algn="tl" rotWithShape="0">
              <a:prstClr val="black">
                <a:alpha val="40000"/>
              </a:prstClr>
            </a:outerShdw>
          </a:effectLst>
        </p:spPr>
        <p:txBody>
          <a:bodyPr vert="vert270" wrap="square" lIns="68580" tIns="137160" bIns="137160" rtlCol="0" anchor="ctr" anchorCtr="0">
            <a:noAutofit/>
          </a:bodyPr>
          <a:lstStyle/>
          <a:p>
            <a:pPr algn="ctr"/>
            <a:r>
              <a:rPr lang="en-US" sz="525" b="1" dirty="0">
                <a:solidFill>
                  <a:srgbClr val="FFFFFF"/>
                </a:solidFill>
                <a:cs typeface="Arial"/>
              </a:rPr>
              <a:t>Partner  Apps</a:t>
            </a:r>
          </a:p>
        </p:txBody>
      </p:sp>
      <p:sp>
        <p:nvSpPr>
          <p:cNvPr id="87" name="AutoShape 20"/>
          <p:cNvSpPr>
            <a:spLocks noChangeArrowheads="1"/>
          </p:cNvSpPr>
          <p:nvPr/>
        </p:nvSpPr>
        <p:spPr bwMode="gray">
          <a:xfrm>
            <a:off x="1405126" y="3235109"/>
            <a:ext cx="2088026" cy="908549"/>
          </a:xfrm>
          <a:prstGeom prst="roundRect">
            <a:avLst>
              <a:gd name="adj" fmla="val 0"/>
            </a:avLst>
          </a:prstGeom>
          <a:gradFill>
            <a:gsLst>
              <a:gs pos="1000">
                <a:srgbClr val="FFC328"/>
              </a:gs>
              <a:gs pos="100000">
                <a:schemeClr val="accent1"/>
              </a:gs>
            </a:gsLst>
            <a:lin ang="5400000" scaled="1"/>
          </a:gradFill>
          <a:ln w="12700" cap="flat" cmpd="sng" algn="ctr">
            <a:noFill/>
            <a:prstDash val="solid"/>
            <a:round/>
            <a:headEnd type="none" w="med" len="med"/>
            <a:tailEnd type="none" w="med" len="med"/>
          </a:ln>
          <a:effectLst>
            <a:outerShdw blurRad="38100" dist="25400" dir="2700000" algn="tl" rotWithShape="0">
              <a:prstClr val="black">
                <a:alpha val="40000"/>
              </a:prstClr>
            </a:outerShdw>
          </a:effectLst>
        </p:spPr>
        <p:txBody>
          <a:bodyPr vert="horz" wrap="none" lIns="57548" tIns="28775" rIns="57548" bIns="28775" numCol="1" rtlCol="0" anchor="b" anchorCtr="0" compatLnSpc="1">
            <a:prstTxWarp prst="textNoShape">
              <a:avLst/>
            </a:prstTxWarp>
            <a:noAutofit/>
          </a:bodyPr>
          <a:lstStyle/>
          <a:p>
            <a:pPr algn="ctr" defTabSz="684550"/>
            <a:endParaRPr lang="en-US" sz="900" b="1" dirty="0">
              <a:solidFill>
                <a:srgbClr val="000000"/>
              </a:solidFill>
              <a:cs typeface="Arial" pitchFamily="34" charset="0"/>
            </a:endParaRPr>
          </a:p>
        </p:txBody>
      </p:sp>
      <p:sp>
        <p:nvSpPr>
          <p:cNvPr id="88" name="Rectangle 87"/>
          <p:cNvSpPr/>
          <p:nvPr/>
        </p:nvSpPr>
        <p:spPr bwMode="gray">
          <a:xfrm>
            <a:off x="1713990" y="3279230"/>
            <a:ext cx="1532000" cy="149993"/>
          </a:xfrm>
          <a:prstGeom prst="rect">
            <a:avLst/>
          </a:prstGeom>
          <a:ln>
            <a:noFill/>
          </a:ln>
          <a:effectLst>
            <a:outerShdw blurRad="63500" sx="102000" sy="102000" algn="ctr" rotWithShape="0">
              <a:prstClr val="black">
                <a:alpha val="40000"/>
              </a:prstClr>
            </a:outerShdw>
          </a:effectLst>
        </p:spPr>
        <p:txBody>
          <a:bodyPr wrap="square" lIns="68535" tIns="34266" rIns="68535" bIns="34266">
            <a:spAutoFit/>
          </a:bodyPr>
          <a:lstStyle/>
          <a:p>
            <a:pPr algn="ctr" defTabSz="684550">
              <a:defRPr/>
            </a:pPr>
            <a:r>
              <a:rPr lang="en-US" sz="525" b="1" dirty="0">
                <a:solidFill>
                  <a:srgbClr val="000000"/>
                </a:solidFill>
                <a:ea typeface="Arial Unicode MS" pitchFamily="34" charset="-128"/>
                <a:cs typeface="Arial Unicode MS" pitchFamily="34" charset="-128"/>
              </a:rPr>
              <a:t>SAP HANA PLATFORM</a:t>
            </a:r>
          </a:p>
        </p:txBody>
      </p:sp>
      <p:grpSp>
        <p:nvGrpSpPr>
          <p:cNvPr id="4" name="Group 3"/>
          <p:cNvGrpSpPr/>
          <p:nvPr/>
        </p:nvGrpSpPr>
        <p:grpSpPr>
          <a:xfrm>
            <a:off x="1904194" y="3250664"/>
            <a:ext cx="176576" cy="168177"/>
            <a:chOff x="1048260" y="3188837"/>
            <a:chExt cx="235434" cy="224236"/>
          </a:xfrm>
        </p:grpSpPr>
        <p:sp>
          <p:nvSpPr>
            <p:cNvPr id="97" name="Regular Pentagon 96"/>
            <p:cNvSpPr/>
            <p:nvPr/>
          </p:nvSpPr>
          <p:spPr bwMode="gray">
            <a:xfrm>
              <a:off x="1056027" y="3192997"/>
              <a:ext cx="220510" cy="210010"/>
            </a:xfrm>
            <a:prstGeom prst="pentagon">
              <a:avLst/>
            </a:prstGeom>
            <a:solidFill>
              <a:schemeClr val="bg2"/>
            </a:solidFill>
            <a:ln w="6350" algn="ctr">
              <a:solidFill>
                <a:schemeClr val="bg1"/>
              </a:solidFill>
              <a:miter lim="800000"/>
              <a:headEnd/>
              <a:tailEnd/>
            </a:ln>
          </p:spPr>
          <p:txBody>
            <a:bodyPr lIns="67500" tIns="54000" rIns="67500" bIns="54000" rtlCol="0" anchor="ctr"/>
            <a:lstStyle/>
            <a:p>
              <a:pPr algn="ctr" fontAlgn="base">
                <a:spcBef>
                  <a:spcPct val="50000"/>
                </a:spcBef>
                <a:spcAft>
                  <a:spcPct val="0"/>
                </a:spcAft>
                <a:buClr>
                  <a:srgbClr val="F0AB00"/>
                </a:buClr>
                <a:buSzPct val="80000"/>
              </a:pPr>
              <a:endParaRPr lang="en-US" sz="750" kern="0" dirty="0">
                <a:solidFill>
                  <a:srgbClr val="000000"/>
                </a:solidFill>
                <a:ea typeface="Arial Unicode MS" pitchFamily="34" charset="-128"/>
                <a:cs typeface="Arial Unicode MS" pitchFamily="34" charset="-128"/>
              </a:endParaRPr>
            </a:p>
          </p:txBody>
        </p:sp>
        <p:sp>
          <p:nvSpPr>
            <p:cNvPr id="98" name="Regular Pentagon 97"/>
            <p:cNvSpPr>
              <a:spLocks noChangeAspect="1"/>
            </p:cNvSpPr>
            <p:nvPr/>
          </p:nvSpPr>
          <p:spPr bwMode="gray">
            <a:xfrm>
              <a:off x="1069572" y="3206421"/>
              <a:ext cx="194049" cy="184809"/>
            </a:xfrm>
            <a:prstGeom prst="pentagon">
              <a:avLst/>
            </a:prstGeom>
            <a:solidFill>
              <a:schemeClr val="accent1"/>
            </a:solidFill>
            <a:ln w="28575" algn="ctr">
              <a:noFill/>
              <a:miter lim="800000"/>
              <a:headEnd/>
              <a:tailEnd/>
            </a:ln>
          </p:spPr>
          <p:txBody>
            <a:bodyPr lIns="67500" tIns="54000" rIns="67500" bIns="54000" rtlCol="0" anchor="ctr"/>
            <a:lstStyle/>
            <a:p>
              <a:pPr algn="ctr" fontAlgn="base">
                <a:spcBef>
                  <a:spcPct val="50000"/>
                </a:spcBef>
                <a:spcAft>
                  <a:spcPct val="0"/>
                </a:spcAft>
                <a:buClr>
                  <a:srgbClr val="F0AB00"/>
                </a:buClr>
                <a:buSzPct val="80000"/>
              </a:pPr>
              <a:endParaRPr lang="en-US" sz="750" kern="0" dirty="0">
                <a:solidFill>
                  <a:srgbClr val="000000"/>
                </a:solidFill>
                <a:ea typeface="Arial Unicode MS" pitchFamily="34" charset="-128"/>
                <a:cs typeface="Arial Unicode MS" pitchFamily="34" charset="-128"/>
              </a:endParaRPr>
            </a:p>
          </p:txBody>
        </p:sp>
        <p:sp>
          <p:nvSpPr>
            <p:cNvPr id="99" name="Regular Pentagon 98"/>
            <p:cNvSpPr/>
            <p:nvPr/>
          </p:nvSpPr>
          <p:spPr bwMode="gray">
            <a:xfrm>
              <a:off x="1126750" y="3267203"/>
              <a:ext cx="79065" cy="75300"/>
            </a:xfrm>
            <a:prstGeom prst="pentagon">
              <a:avLst/>
            </a:prstGeom>
            <a:noFill/>
            <a:ln w="6350" algn="ctr">
              <a:solidFill>
                <a:schemeClr val="bg1"/>
              </a:solidFill>
              <a:miter lim="800000"/>
              <a:headEnd/>
              <a:tailEnd/>
            </a:ln>
          </p:spPr>
          <p:txBody>
            <a:bodyPr lIns="67500" tIns="54000" rIns="67500" bIns="54000" rtlCol="0" anchor="ctr"/>
            <a:lstStyle/>
            <a:p>
              <a:pPr algn="ctr" fontAlgn="base">
                <a:spcBef>
                  <a:spcPct val="50000"/>
                </a:spcBef>
                <a:spcAft>
                  <a:spcPct val="0"/>
                </a:spcAft>
                <a:buClr>
                  <a:srgbClr val="F0AB00"/>
                </a:buClr>
                <a:buSzPct val="80000"/>
              </a:pPr>
              <a:endParaRPr lang="en-US" sz="750" kern="0" dirty="0">
                <a:solidFill>
                  <a:srgbClr val="000000"/>
                </a:solidFill>
                <a:ea typeface="Arial Unicode MS" pitchFamily="34" charset="-128"/>
                <a:cs typeface="Arial Unicode MS" pitchFamily="34" charset="-128"/>
              </a:endParaRPr>
            </a:p>
          </p:txBody>
        </p:sp>
        <p:sp>
          <p:nvSpPr>
            <p:cNvPr id="100" name="Regular Pentagon 99"/>
            <p:cNvSpPr/>
            <p:nvPr/>
          </p:nvSpPr>
          <p:spPr bwMode="gray">
            <a:xfrm>
              <a:off x="1149858" y="3291283"/>
              <a:ext cx="32849" cy="31284"/>
            </a:xfrm>
            <a:prstGeom prst="pentagon">
              <a:avLst/>
            </a:prstGeom>
            <a:noFill/>
            <a:ln w="6350" algn="ctr">
              <a:solidFill>
                <a:schemeClr val="bg1"/>
              </a:solidFill>
              <a:miter lim="800000"/>
              <a:headEnd/>
              <a:tailEnd/>
            </a:ln>
          </p:spPr>
          <p:txBody>
            <a:bodyPr lIns="67500" tIns="54000" rIns="67500" bIns="54000" rtlCol="0" anchor="ctr"/>
            <a:lstStyle/>
            <a:p>
              <a:pPr algn="ctr" fontAlgn="base">
                <a:spcBef>
                  <a:spcPct val="50000"/>
                </a:spcBef>
                <a:spcAft>
                  <a:spcPct val="0"/>
                </a:spcAft>
                <a:buClr>
                  <a:srgbClr val="F0AB00"/>
                </a:buClr>
                <a:buSzPct val="80000"/>
              </a:pPr>
              <a:endParaRPr lang="en-US" sz="750" kern="0" dirty="0">
                <a:solidFill>
                  <a:srgbClr val="000000"/>
                </a:solidFill>
                <a:ea typeface="Arial Unicode MS" pitchFamily="34" charset="-128"/>
                <a:cs typeface="Arial Unicode MS" pitchFamily="34" charset="-128"/>
              </a:endParaRPr>
            </a:p>
          </p:txBody>
        </p:sp>
        <p:sp>
          <p:nvSpPr>
            <p:cNvPr id="101" name="Regular Pentagon 100"/>
            <p:cNvSpPr/>
            <p:nvPr/>
          </p:nvSpPr>
          <p:spPr bwMode="gray">
            <a:xfrm>
              <a:off x="1102813" y="3242333"/>
              <a:ext cx="126938" cy="120894"/>
            </a:xfrm>
            <a:prstGeom prst="pentagon">
              <a:avLst/>
            </a:prstGeom>
            <a:noFill/>
            <a:ln w="6350" algn="ctr">
              <a:solidFill>
                <a:schemeClr val="bg1"/>
              </a:solidFill>
              <a:miter lim="800000"/>
              <a:headEnd/>
              <a:tailEnd/>
            </a:ln>
          </p:spPr>
          <p:txBody>
            <a:bodyPr lIns="67500" tIns="54000" rIns="67500" bIns="54000" rtlCol="0" anchor="ctr"/>
            <a:lstStyle/>
            <a:p>
              <a:pPr algn="ctr" fontAlgn="base">
                <a:spcBef>
                  <a:spcPct val="50000"/>
                </a:spcBef>
                <a:spcAft>
                  <a:spcPct val="0"/>
                </a:spcAft>
                <a:buClr>
                  <a:srgbClr val="F0AB00"/>
                </a:buClr>
                <a:buSzPct val="80000"/>
              </a:pPr>
              <a:endParaRPr lang="en-US" sz="750" kern="0" dirty="0">
                <a:solidFill>
                  <a:srgbClr val="000000"/>
                </a:solidFill>
                <a:ea typeface="Arial Unicode MS" pitchFamily="34" charset="-128"/>
                <a:cs typeface="Arial Unicode MS" pitchFamily="34" charset="-128"/>
              </a:endParaRPr>
            </a:p>
          </p:txBody>
        </p:sp>
        <p:sp>
          <p:nvSpPr>
            <p:cNvPr id="102" name="Regular Pentagon 101"/>
            <p:cNvSpPr/>
            <p:nvPr/>
          </p:nvSpPr>
          <p:spPr bwMode="gray">
            <a:xfrm>
              <a:off x="1079964" y="3218155"/>
              <a:ext cx="172636" cy="164416"/>
            </a:xfrm>
            <a:prstGeom prst="pentagon">
              <a:avLst/>
            </a:prstGeom>
            <a:noFill/>
            <a:ln w="6350" algn="ctr">
              <a:solidFill>
                <a:schemeClr val="bg1"/>
              </a:solidFill>
              <a:miter lim="800000"/>
              <a:headEnd/>
              <a:tailEnd/>
            </a:ln>
          </p:spPr>
          <p:txBody>
            <a:bodyPr lIns="67500" tIns="54000" rIns="67500" bIns="54000" rtlCol="0" anchor="ctr"/>
            <a:lstStyle/>
            <a:p>
              <a:pPr algn="ctr" fontAlgn="base">
                <a:spcBef>
                  <a:spcPct val="50000"/>
                </a:spcBef>
                <a:spcAft>
                  <a:spcPct val="0"/>
                </a:spcAft>
                <a:buClr>
                  <a:srgbClr val="F0AB00"/>
                </a:buClr>
                <a:buSzPct val="80000"/>
              </a:pPr>
              <a:endParaRPr lang="en-US" sz="750" kern="0" dirty="0">
                <a:solidFill>
                  <a:srgbClr val="000000"/>
                </a:solidFill>
                <a:ea typeface="Arial Unicode MS" pitchFamily="34" charset="-128"/>
                <a:cs typeface="Arial Unicode MS" pitchFamily="34" charset="-128"/>
              </a:endParaRPr>
            </a:p>
          </p:txBody>
        </p:sp>
        <p:cxnSp>
          <p:nvCxnSpPr>
            <p:cNvPr id="103" name="Straight Connector 102"/>
            <p:cNvCxnSpPr>
              <a:stCxn id="97" idx="0"/>
            </p:cNvCxnSpPr>
            <p:nvPr/>
          </p:nvCxnSpPr>
          <p:spPr>
            <a:xfrm>
              <a:off x="1166283" y="3192997"/>
              <a:ext cx="114" cy="11543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055756" y="3272853"/>
              <a:ext cx="110335" cy="35957"/>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1166091" y="3273310"/>
              <a:ext cx="110516" cy="3570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97" idx="2"/>
            </p:cNvCxnSpPr>
            <p:nvPr/>
          </p:nvCxnSpPr>
          <p:spPr>
            <a:xfrm flipV="1">
              <a:off x="1098141" y="3308726"/>
              <a:ext cx="68154" cy="9428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97" idx="4"/>
            </p:cNvCxnSpPr>
            <p:nvPr/>
          </p:nvCxnSpPr>
          <p:spPr>
            <a:xfrm flipH="1" flipV="1">
              <a:off x="1166499" y="3308726"/>
              <a:ext cx="67925" cy="9428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8" name="Oval 107"/>
            <p:cNvSpPr/>
            <p:nvPr/>
          </p:nvSpPr>
          <p:spPr bwMode="gray">
            <a:xfrm>
              <a:off x="1256262" y="3263935"/>
              <a:ext cx="27432" cy="27432"/>
            </a:xfrm>
            <a:prstGeom prst="ellipse">
              <a:avLst/>
            </a:prstGeom>
            <a:solidFill>
              <a:schemeClr val="bg1">
                <a:lumMod val="50000"/>
              </a:schemeClr>
            </a:solidFill>
            <a:ln w="3175">
              <a:solidFill>
                <a:schemeClr val="bg1"/>
              </a:solidFill>
            </a:ln>
          </p:spPr>
          <p:txBody>
            <a:bodyPr wrap="square" rtlCol="0" anchor="ctr" anchorCtr="1">
              <a:noAutofit/>
            </a:bodyPr>
            <a:lstStyle/>
            <a:p>
              <a:pPr algn="ctr"/>
              <a:endParaRPr lang="en-US" sz="525" dirty="0">
                <a:solidFill>
                  <a:srgbClr val="FFFFFF"/>
                </a:solidFill>
                <a:cs typeface="Arial"/>
              </a:endParaRPr>
            </a:p>
          </p:txBody>
        </p:sp>
        <p:sp>
          <p:nvSpPr>
            <p:cNvPr id="109" name="Oval 108"/>
            <p:cNvSpPr/>
            <p:nvPr/>
          </p:nvSpPr>
          <p:spPr bwMode="gray">
            <a:xfrm>
              <a:off x="1048260" y="3263935"/>
              <a:ext cx="27432" cy="27432"/>
            </a:xfrm>
            <a:prstGeom prst="ellipse">
              <a:avLst/>
            </a:prstGeom>
            <a:solidFill>
              <a:schemeClr val="bg1">
                <a:lumMod val="50000"/>
              </a:schemeClr>
            </a:solidFill>
            <a:ln w="3175">
              <a:solidFill>
                <a:schemeClr val="bg1"/>
              </a:solidFill>
            </a:ln>
          </p:spPr>
          <p:txBody>
            <a:bodyPr wrap="square" rtlCol="0" anchor="ctr" anchorCtr="1">
              <a:noAutofit/>
            </a:bodyPr>
            <a:lstStyle/>
            <a:p>
              <a:pPr algn="ctr"/>
              <a:endParaRPr lang="en-US" sz="525" dirty="0">
                <a:solidFill>
                  <a:srgbClr val="FFFFFF"/>
                </a:solidFill>
                <a:cs typeface="Arial"/>
              </a:endParaRPr>
            </a:p>
          </p:txBody>
        </p:sp>
        <p:sp>
          <p:nvSpPr>
            <p:cNvPr id="110" name="Oval 109"/>
            <p:cNvSpPr/>
            <p:nvPr/>
          </p:nvSpPr>
          <p:spPr bwMode="gray">
            <a:xfrm>
              <a:off x="1152839" y="3188837"/>
              <a:ext cx="27432" cy="27432"/>
            </a:xfrm>
            <a:prstGeom prst="ellipse">
              <a:avLst/>
            </a:prstGeom>
            <a:solidFill>
              <a:schemeClr val="bg1">
                <a:lumMod val="50000"/>
              </a:schemeClr>
            </a:solidFill>
            <a:ln w="3175">
              <a:solidFill>
                <a:schemeClr val="bg1"/>
              </a:solidFill>
            </a:ln>
          </p:spPr>
          <p:txBody>
            <a:bodyPr wrap="square" rtlCol="0" anchor="ctr" anchorCtr="1">
              <a:noAutofit/>
            </a:bodyPr>
            <a:lstStyle/>
            <a:p>
              <a:pPr algn="ctr"/>
              <a:endParaRPr lang="en-US" sz="525" dirty="0">
                <a:solidFill>
                  <a:srgbClr val="FFFFFF"/>
                </a:solidFill>
                <a:cs typeface="Arial"/>
              </a:endParaRPr>
            </a:p>
          </p:txBody>
        </p:sp>
        <p:sp>
          <p:nvSpPr>
            <p:cNvPr id="111" name="Oval 110"/>
            <p:cNvSpPr/>
            <p:nvPr/>
          </p:nvSpPr>
          <p:spPr bwMode="gray">
            <a:xfrm>
              <a:off x="1086202" y="3385641"/>
              <a:ext cx="27432" cy="27432"/>
            </a:xfrm>
            <a:prstGeom prst="ellipse">
              <a:avLst/>
            </a:prstGeom>
            <a:solidFill>
              <a:schemeClr val="bg1">
                <a:lumMod val="50000"/>
              </a:schemeClr>
            </a:solidFill>
            <a:ln w="3175">
              <a:solidFill>
                <a:schemeClr val="bg1"/>
              </a:solidFill>
            </a:ln>
          </p:spPr>
          <p:txBody>
            <a:bodyPr wrap="square" rtlCol="0" anchor="ctr" anchorCtr="1">
              <a:noAutofit/>
            </a:bodyPr>
            <a:lstStyle/>
            <a:p>
              <a:pPr algn="ctr"/>
              <a:endParaRPr lang="en-US" sz="525" dirty="0">
                <a:solidFill>
                  <a:srgbClr val="FFFFFF"/>
                </a:solidFill>
                <a:cs typeface="Arial"/>
              </a:endParaRPr>
            </a:p>
          </p:txBody>
        </p:sp>
        <p:sp>
          <p:nvSpPr>
            <p:cNvPr id="112" name="Oval 111"/>
            <p:cNvSpPr/>
            <p:nvPr/>
          </p:nvSpPr>
          <p:spPr bwMode="gray">
            <a:xfrm>
              <a:off x="1215577" y="3383703"/>
              <a:ext cx="27432" cy="27432"/>
            </a:xfrm>
            <a:prstGeom prst="ellipse">
              <a:avLst/>
            </a:prstGeom>
            <a:solidFill>
              <a:schemeClr val="bg1">
                <a:lumMod val="50000"/>
              </a:schemeClr>
            </a:solidFill>
            <a:ln w="3175">
              <a:solidFill>
                <a:schemeClr val="bg1"/>
              </a:solidFill>
            </a:ln>
          </p:spPr>
          <p:txBody>
            <a:bodyPr wrap="square" rtlCol="0" anchor="ctr" anchorCtr="1">
              <a:noAutofit/>
            </a:bodyPr>
            <a:lstStyle/>
            <a:p>
              <a:pPr algn="ctr"/>
              <a:endParaRPr lang="en-US" sz="525" dirty="0">
                <a:solidFill>
                  <a:srgbClr val="FFFFFF"/>
                </a:solidFill>
                <a:cs typeface="Arial"/>
              </a:endParaRPr>
            </a:p>
          </p:txBody>
        </p:sp>
      </p:grpSp>
      <p:grpSp>
        <p:nvGrpSpPr>
          <p:cNvPr id="3" name="Group 2"/>
          <p:cNvGrpSpPr/>
          <p:nvPr/>
        </p:nvGrpSpPr>
        <p:grpSpPr>
          <a:xfrm>
            <a:off x="3210314" y="3279882"/>
            <a:ext cx="219723" cy="219724"/>
            <a:chOff x="3311250" y="2872987"/>
            <a:chExt cx="292964" cy="292965"/>
          </a:xfrm>
          <a:effectLst>
            <a:outerShdw blurRad="25400" dist="12700" dir="2700000" algn="tl" rotWithShape="0">
              <a:prstClr val="black">
                <a:alpha val="40000"/>
              </a:prstClr>
            </a:outerShdw>
          </a:effectLst>
        </p:grpSpPr>
        <p:grpSp>
          <p:nvGrpSpPr>
            <p:cNvPr id="113" name="Group 29"/>
            <p:cNvGrpSpPr/>
            <p:nvPr/>
          </p:nvGrpSpPr>
          <p:grpSpPr>
            <a:xfrm rot="2700000">
              <a:off x="3311250" y="2921501"/>
              <a:ext cx="292965" cy="195938"/>
              <a:chOff x="4462585" y="1570892"/>
              <a:chExt cx="1195753" cy="799734"/>
            </a:xfrm>
            <a:solidFill>
              <a:schemeClr val="accent1">
                <a:lumMod val="20000"/>
                <a:lumOff val="80000"/>
              </a:schemeClr>
            </a:solidFill>
          </p:grpSpPr>
          <p:cxnSp>
            <p:nvCxnSpPr>
              <p:cNvPr id="134" name="Straight Connector 133"/>
              <p:cNvCxnSpPr/>
              <p:nvPr/>
            </p:nvCxnSpPr>
            <p:spPr>
              <a:xfrm>
                <a:off x="4462585" y="1570892"/>
                <a:ext cx="1195753" cy="0"/>
              </a:xfrm>
              <a:prstGeom prst="line">
                <a:avLst/>
              </a:prstGeom>
              <a:grpFill/>
              <a:ln w="6350">
                <a:solidFill>
                  <a:schemeClr val="bg1">
                    <a:lumMod val="85000"/>
                  </a:schemeClr>
                </a:solidFill>
              </a:ln>
              <a:scene3d>
                <a:camera prst="orthographicFront"/>
                <a:lightRig rig="threePt" dir="t"/>
              </a:scene3d>
              <a:sp3d>
                <a:bevelT w="6350" h="6350"/>
              </a:sp3d>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4462585" y="1650865"/>
                <a:ext cx="1195753" cy="0"/>
              </a:xfrm>
              <a:prstGeom prst="line">
                <a:avLst/>
              </a:prstGeom>
              <a:grpFill/>
              <a:ln w="6350">
                <a:solidFill>
                  <a:schemeClr val="bg1">
                    <a:lumMod val="85000"/>
                  </a:schemeClr>
                </a:solidFill>
              </a:ln>
              <a:scene3d>
                <a:camera prst="orthographicFront"/>
                <a:lightRig rig="threePt" dir="t"/>
              </a:scene3d>
              <a:sp3d>
                <a:bevelT w="6350" h="6350"/>
              </a:sp3d>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4462585" y="1730838"/>
                <a:ext cx="1195753" cy="0"/>
              </a:xfrm>
              <a:prstGeom prst="line">
                <a:avLst/>
              </a:prstGeom>
              <a:grpFill/>
              <a:ln w="6350">
                <a:solidFill>
                  <a:schemeClr val="bg1">
                    <a:lumMod val="85000"/>
                  </a:schemeClr>
                </a:solidFill>
              </a:ln>
              <a:scene3d>
                <a:camera prst="orthographicFront"/>
                <a:lightRig rig="threePt" dir="t"/>
              </a:scene3d>
              <a:sp3d>
                <a:bevelT w="6350" h="6350"/>
              </a:sp3d>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462585" y="1810811"/>
                <a:ext cx="1195753" cy="0"/>
              </a:xfrm>
              <a:prstGeom prst="line">
                <a:avLst/>
              </a:prstGeom>
              <a:grpFill/>
              <a:ln w="6350">
                <a:solidFill>
                  <a:schemeClr val="bg1">
                    <a:lumMod val="85000"/>
                  </a:schemeClr>
                </a:solidFill>
              </a:ln>
              <a:scene3d>
                <a:camera prst="orthographicFront"/>
                <a:lightRig rig="threePt" dir="t"/>
              </a:scene3d>
              <a:sp3d>
                <a:bevelT w="6350" h="6350"/>
              </a:sp3d>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4462585" y="1890784"/>
                <a:ext cx="1195753" cy="0"/>
              </a:xfrm>
              <a:prstGeom prst="line">
                <a:avLst/>
              </a:prstGeom>
              <a:grpFill/>
              <a:ln w="6350">
                <a:solidFill>
                  <a:schemeClr val="bg1">
                    <a:lumMod val="85000"/>
                  </a:schemeClr>
                </a:solidFill>
              </a:ln>
              <a:scene3d>
                <a:camera prst="orthographicFront"/>
                <a:lightRig rig="threePt" dir="t"/>
              </a:scene3d>
              <a:sp3d>
                <a:bevelT w="6350" h="6350"/>
              </a:sp3d>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4462585" y="1970757"/>
                <a:ext cx="1195753" cy="0"/>
              </a:xfrm>
              <a:prstGeom prst="line">
                <a:avLst/>
              </a:prstGeom>
              <a:grpFill/>
              <a:ln w="6350">
                <a:solidFill>
                  <a:schemeClr val="bg1">
                    <a:lumMod val="85000"/>
                  </a:schemeClr>
                </a:solidFill>
              </a:ln>
              <a:scene3d>
                <a:camera prst="orthographicFront"/>
                <a:lightRig rig="threePt" dir="t"/>
              </a:scene3d>
              <a:sp3d>
                <a:bevelT w="6350" h="6350"/>
              </a:sp3d>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4462585" y="2050730"/>
                <a:ext cx="1195753" cy="0"/>
              </a:xfrm>
              <a:prstGeom prst="line">
                <a:avLst/>
              </a:prstGeom>
              <a:grpFill/>
              <a:ln w="6350">
                <a:solidFill>
                  <a:schemeClr val="bg1">
                    <a:lumMod val="85000"/>
                  </a:schemeClr>
                </a:solidFill>
              </a:ln>
              <a:scene3d>
                <a:camera prst="orthographicFront"/>
                <a:lightRig rig="threePt" dir="t"/>
              </a:scene3d>
              <a:sp3d>
                <a:bevelT w="6350" h="6350"/>
              </a:sp3d>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4462585" y="2130703"/>
                <a:ext cx="1195753" cy="0"/>
              </a:xfrm>
              <a:prstGeom prst="line">
                <a:avLst/>
              </a:prstGeom>
              <a:grpFill/>
              <a:ln w="6350">
                <a:solidFill>
                  <a:schemeClr val="bg1">
                    <a:lumMod val="85000"/>
                  </a:schemeClr>
                </a:solidFill>
              </a:ln>
              <a:scene3d>
                <a:camera prst="orthographicFront"/>
                <a:lightRig rig="threePt" dir="t"/>
              </a:scene3d>
              <a:sp3d>
                <a:bevelT w="6350" h="6350"/>
              </a:sp3d>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4462585" y="2210676"/>
                <a:ext cx="1195753" cy="0"/>
              </a:xfrm>
              <a:prstGeom prst="line">
                <a:avLst/>
              </a:prstGeom>
              <a:grpFill/>
              <a:ln w="6350">
                <a:solidFill>
                  <a:schemeClr val="bg1">
                    <a:lumMod val="85000"/>
                  </a:schemeClr>
                </a:solidFill>
              </a:ln>
              <a:scene3d>
                <a:camera prst="orthographicFront"/>
                <a:lightRig rig="threePt" dir="t"/>
              </a:scene3d>
              <a:sp3d>
                <a:bevelT w="6350" h="6350"/>
              </a:sp3d>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4462585" y="2290649"/>
                <a:ext cx="1195753" cy="0"/>
              </a:xfrm>
              <a:prstGeom prst="line">
                <a:avLst/>
              </a:prstGeom>
              <a:grpFill/>
              <a:ln w="6350">
                <a:solidFill>
                  <a:schemeClr val="bg1">
                    <a:lumMod val="85000"/>
                  </a:schemeClr>
                </a:solidFill>
              </a:ln>
              <a:scene3d>
                <a:camera prst="orthographicFront"/>
                <a:lightRig rig="threePt" dir="t"/>
              </a:scene3d>
              <a:sp3d>
                <a:bevelT w="6350" h="6350"/>
              </a:sp3d>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4462585" y="2370626"/>
                <a:ext cx="1195753" cy="0"/>
              </a:xfrm>
              <a:prstGeom prst="line">
                <a:avLst/>
              </a:prstGeom>
              <a:grpFill/>
              <a:ln w="6350">
                <a:solidFill>
                  <a:schemeClr val="bg1">
                    <a:lumMod val="85000"/>
                  </a:schemeClr>
                </a:solidFill>
              </a:ln>
              <a:scene3d>
                <a:camera prst="orthographicFront"/>
                <a:lightRig rig="threePt" dir="t"/>
              </a:scene3d>
              <a:sp3d>
                <a:bevelT w="6350" h="6350"/>
              </a:sp3d>
            </p:spPr>
            <p:style>
              <a:lnRef idx="1">
                <a:schemeClr val="accent1"/>
              </a:lnRef>
              <a:fillRef idx="0">
                <a:schemeClr val="accent1"/>
              </a:fillRef>
              <a:effectRef idx="0">
                <a:schemeClr val="accent1"/>
              </a:effectRef>
              <a:fontRef idx="minor">
                <a:schemeClr val="tx1"/>
              </a:fontRef>
            </p:style>
          </p:cxnSp>
        </p:grpSp>
        <p:grpSp>
          <p:nvGrpSpPr>
            <p:cNvPr id="114" name="Group 30"/>
            <p:cNvGrpSpPr/>
            <p:nvPr/>
          </p:nvGrpSpPr>
          <p:grpSpPr>
            <a:xfrm rot="18900000">
              <a:off x="3311250" y="2921518"/>
              <a:ext cx="292964" cy="195938"/>
              <a:chOff x="4462585" y="1570892"/>
              <a:chExt cx="1195753" cy="799734"/>
            </a:xfrm>
            <a:solidFill>
              <a:schemeClr val="accent1">
                <a:lumMod val="20000"/>
                <a:lumOff val="80000"/>
              </a:schemeClr>
            </a:solidFill>
          </p:grpSpPr>
          <p:cxnSp>
            <p:nvCxnSpPr>
              <p:cNvPr id="116" name="Straight Connector 115"/>
              <p:cNvCxnSpPr/>
              <p:nvPr/>
            </p:nvCxnSpPr>
            <p:spPr>
              <a:xfrm>
                <a:off x="4462585" y="1570892"/>
                <a:ext cx="1195753" cy="0"/>
              </a:xfrm>
              <a:prstGeom prst="line">
                <a:avLst/>
              </a:prstGeom>
              <a:grpFill/>
              <a:ln w="6350">
                <a:solidFill>
                  <a:schemeClr val="bg1">
                    <a:lumMod val="85000"/>
                  </a:schemeClr>
                </a:solidFill>
              </a:ln>
              <a:scene3d>
                <a:camera prst="orthographicFront"/>
                <a:lightRig rig="threePt" dir="t"/>
              </a:scene3d>
              <a:sp3d>
                <a:bevelT w="6350" h="6350"/>
              </a:sp3d>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4462585" y="1650865"/>
                <a:ext cx="1195753" cy="0"/>
              </a:xfrm>
              <a:prstGeom prst="line">
                <a:avLst/>
              </a:prstGeom>
              <a:grpFill/>
              <a:ln w="6350">
                <a:solidFill>
                  <a:schemeClr val="bg1">
                    <a:lumMod val="85000"/>
                  </a:schemeClr>
                </a:solidFill>
              </a:ln>
              <a:scene3d>
                <a:camera prst="orthographicFront"/>
                <a:lightRig rig="threePt" dir="t"/>
              </a:scene3d>
              <a:sp3d>
                <a:bevelT w="6350" h="6350"/>
              </a:sp3d>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4462585" y="1730838"/>
                <a:ext cx="1195753" cy="0"/>
              </a:xfrm>
              <a:prstGeom prst="line">
                <a:avLst/>
              </a:prstGeom>
              <a:grpFill/>
              <a:ln w="6350">
                <a:solidFill>
                  <a:schemeClr val="bg1">
                    <a:lumMod val="85000"/>
                  </a:schemeClr>
                </a:solidFill>
              </a:ln>
              <a:scene3d>
                <a:camera prst="orthographicFront"/>
                <a:lightRig rig="threePt" dir="t"/>
              </a:scene3d>
              <a:sp3d>
                <a:bevelT w="6350" h="6350"/>
              </a:sp3d>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4462585" y="1810811"/>
                <a:ext cx="1195753" cy="0"/>
              </a:xfrm>
              <a:prstGeom prst="line">
                <a:avLst/>
              </a:prstGeom>
              <a:grpFill/>
              <a:ln w="6350">
                <a:solidFill>
                  <a:schemeClr val="bg1">
                    <a:lumMod val="85000"/>
                  </a:schemeClr>
                </a:solidFill>
              </a:ln>
              <a:scene3d>
                <a:camera prst="orthographicFront"/>
                <a:lightRig rig="threePt" dir="t"/>
              </a:scene3d>
              <a:sp3d>
                <a:bevelT w="6350" h="6350"/>
              </a:sp3d>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462585" y="1890784"/>
                <a:ext cx="1195753" cy="0"/>
              </a:xfrm>
              <a:prstGeom prst="line">
                <a:avLst/>
              </a:prstGeom>
              <a:grpFill/>
              <a:ln w="6350">
                <a:solidFill>
                  <a:schemeClr val="bg1">
                    <a:lumMod val="85000"/>
                  </a:schemeClr>
                </a:solidFill>
              </a:ln>
              <a:scene3d>
                <a:camera prst="orthographicFront"/>
                <a:lightRig rig="threePt" dir="t"/>
              </a:scene3d>
              <a:sp3d>
                <a:bevelT w="6350" h="6350"/>
              </a:sp3d>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4462585" y="1970757"/>
                <a:ext cx="1195753" cy="0"/>
              </a:xfrm>
              <a:prstGeom prst="line">
                <a:avLst/>
              </a:prstGeom>
              <a:grpFill/>
              <a:ln w="6350">
                <a:solidFill>
                  <a:schemeClr val="bg1">
                    <a:lumMod val="85000"/>
                  </a:schemeClr>
                </a:solidFill>
              </a:ln>
              <a:scene3d>
                <a:camera prst="orthographicFront"/>
                <a:lightRig rig="threePt" dir="t"/>
              </a:scene3d>
              <a:sp3d>
                <a:bevelT w="6350" h="6350"/>
              </a:sp3d>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4462585" y="2050730"/>
                <a:ext cx="1195753" cy="0"/>
              </a:xfrm>
              <a:prstGeom prst="line">
                <a:avLst/>
              </a:prstGeom>
              <a:grpFill/>
              <a:ln w="6350">
                <a:solidFill>
                  <a:schemeClr val="bg1">
                    <a:lumMod val="85000"/>
                  </a:schemeClr>
                </a:solidFill>
              </a:ln>
              <a:scene3d>
                <a:camera prst="orthographicFront"/>
                <a:lightRig rig="threePt" dir="t"/>
              </a:scene3d>
              <a:sp3d>
                <a:bevelT w="6350" h="6350"/>
              </a:sp3d>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4462585" y="2130703"/>
                <a:ext cx="1195753" cy="0"/>
              </a:xfrm>
              <a:prstGeom prst="line">
                <a:avLst/>
              </a:prstGeom>
              <a:grpFill/>
              <a:ln w="6350">
                <a:solidFill>
                  <a:schemeClr val="bg1">
                    <a:lumMod val="85000"/>
                  </a:schemeClr>
                </a:solidFill>
              </a:ln>
              <a:scene3d>
                <a:camera prst="orthographicFront"/>
                <a:lightRig rig="threePt" dir="t"/>
              </a:scene3d>
              <a:sp3d>
                <a:bevelT w="6350" h="6350"/>
              </a:sp3d>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4462585" y="2210676"/>
                <a:ext cx="1195753" cy="0"/>
              </a:xfrm>
              <a:prstGeom prst="line">
                <a:avLst/>
              </a:prstGeom>
              <a:grpFill/>
              <a:ln w="6350">
                <a:solidFill>
                  <a:schemeClr val="bg1">
                    <a:lumMod val="85000"/>
                  </a:schemeClr>
                </a:solidFill>
              </a:ln>
              <a:scene3d>
                <a:camera prst="orthographicFront"/>
                <a:lightRig rig="threePt" dir="t"/>
              </a:scene3d>
              <a:sp3d>
                <a:bevelT w="6350" h="6350"/>
              </a:sp3d>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4462585" y="2290649"/>
                <a:ext cx="1195753" cy="0"/>
              </a:xfrm>
              <a:prstGeom prst="line">
                <a:avLst/>
              </a:prstGeom>
              <a:grpFill/>
              <a:ln w="6350">
                <a:solidFill>
                  <a:schemeClr val="bg1">
                    <a:lumMod val="85000"/>
                  </a:schemeClr>
                </a:solidFill>
              </a:ln>
              <a:scene3d>
                <a:camera prst="orthographicFront"/>
                <a:lightRig rig="threePt" dir="t"/>
              </a:scene3d>
              <a:sp3d>
                <a:bevelT w="6350" h="6350"/>
              </a:sp3d>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4462585" y="2370626"/>
                <a:ext cx="1195753" cy="0"/>
              </a:xfrm>
              <a:prstGeom prst="line">
                <a:avLst/>
              </a:prstGeom>
              <a:grpFill/>
              <a:ln w="6350">
                <a:solidFill>
                  <a:schemeClr val="bg1">
                    <a:lumMod val="85000"/>
                  </a:schemeClr>
                </a:solidFill>
              </a:ln>
              <a:scene3d>
                <a:camera prst="orthographicFront"/>
                <a:lightRig rig="threePt" dir="t"/>
              </a:scene3d>
              <a:sp3d>
                <a:bevelT w="6350" h="6350"/>
              </a:sp3d>
            </p:spPr>
            <p:style>
              <a:lnRef idx="1">
                <a:schemeClr val="accent1"/>
              </a:lnRef>
              <a:fillRef idx="0">
                <a:schemeClr val="accent1"/>
              </a:fillRef>
              <a:effectRef idx="0">
                <a:schemeClr val="accent1"/>
              </a:effectRef>
              <a:fontRef idx="minor">
                <a:schemeClr val="tx1"/>
              </a:fontRef>
            </p:style>
          </p:cxnSp>
        </p:grpSp>
        <p:sp>
          <p:nvSpPr>
            <p:cNvPr id="115" name="Rectangle 114"/>
            <p:cNvSpPr/>
            <p:nvPr/>
          </p:nvSpPr>
          <p:spPr bwMode="gray">
            <a:xfrm rot="2700000">
              <a:off x="3338176" y="2899915"/>
              <a:ext cx="239112" cy="239111"/>
            </a:xfrm>
            <a:prstGeom prst="rect">
              <a:avLst/>
            </a:prstGeom>
            <a:gradFill flip="none" rotWithShape="1">
              <a:gsLst>
                <a:gs pos="1000">
                  <a:srgbClr val="FFC328"/>
                </a:gs>
                <a:gs pos="100000">
                  <a:srgbClr val="FA9100"/>
                </a:gs>
              </a:gsLst>
              <a:lin ang="2700000" scaled="1"/>
              <a:tileRect/>
            </a:gradFill>
            <a:ln>
              <a:headEnd/>
              <a:tailEnd/>
            </a:ln>
            <a:effectLst>
              <a:outerShdw dir="2700000" algn="tl" rotWithShape="0">
                <a:prstClr val="black">
                  <a:alpha val="40000"/>
                </a:prstClr>
              </a:outerShdw>
            </a:effectLst>
            <a:scene3d>
              <a:camera prst="isometricTopDown">
                <a:rot lat="0" lon="0" rev="0"/>
              </a:camera>
              <a:lightRig rig="balanced" dir="t">
                <a:rot lat="0" lon="0" rev="21594000"/>
              </a:lightRig>
            </a:scene3d>
            <a:sp3d extrusionH="12700" prstMaterial="plastic">
              <a:bevelT w="19050" h="6350" prst="coolSlant"/>
              <a:contourClr>
                <a:schemeClr val="accent1"/>
              </a:contourClr>
            </a:sp3d>
          </p:spPr>
          <p:style>
            <a:lnRef idx="0">
              <a:schemeClr val="accent1"/>
            </a:lnRef>
            <a:fillRef idx="3">
              <a:schemeClr val="accent1"/>
            </a:fillRef>
            <a:effectRef idx="3">
              <a:schemeClr val="accent1"/>
            </a:effectRef>
            <a:fontRef idx="minor">
              <a:schemeClr val="lt1"/>
            </a:fontRef>
          </p:style>
          <p:txBody>
            <a:bodyPr wrap="none" lIns="67500" tIns="54000" rIns="67500" bIns="54000" rtlCol="0" anchor="ctr"/>
            <a:lstStyle/>
            <a:p>
              <a:pPr algn="ctr">
                <a:buClr>
                  <a:srgbClr val="F0AB00"/>
                </a:buClr>
                <a:buSzPct val="80000"/>
              </a:pPr>
              <a:endParaRPr lang="en-US" sz="375" dirty="0">
                <a:solidFill>
                  <a:srgbClr val="000000"/>
                </a:solidFill>
              </a:endParaRPr>
            </a:p>
          </p:txBody>
        </p:sp>
      </p:grpSp>
      <p:sp>
        <p:nvSpPr>
          <p:cNvPr id="200" name="Rectangle 199">
            <a:hlinkClick r:id="" action="ppaction://noaction"/>
          </p:cNvPr>
          <p:cNvSpPr/>
          <p:nvPr/>
        </p:nvSpPr>
        <p:spPr bwMode="gray">
          <a:xfrm rot="16200000" flipV="1">
            <a:off x="2353704" y="2756803"/>
            <a:ext cx="205740" cy="1986363"/>
          </a:xfrm>
          <a:prstGeom prst="rect">
            <a:avLst/>
          </a:prstGeom>
          <a:gradFill flip="none" rotWithShape="1">
            <a:gsLst>
              <a:gs pos="1000">
                <a:schemeClr val="accent2">
                  <a:lumMod val="75000"/>
                </a:schemeClr>
              </a:gs>
              <a:gs pos="100000">
                <a:schemeClr val="accent2"/>
              </a:gs>
            </a:gsLst>
            <a:lin ang="0" scaled="1"/>
            <a:tileRect/>
          </a:gradFill>
          <a:ln w="6350" cmpd="sng">
            <a:noFill/>
            <a:headEnd/>
            <a:tailEnd/>
          </a:ln>
          <a:effectLst>
            <a:innerShdw blurRad="12700" dist="127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nchorCtr="0"/>
          <a:lstStyle/>
          <a:p>
            <a:pPr algn="ctr" defTabSz="575672">
              <a:spcBef>
                <a:spcPts val="75"/>
              </a:spcBef>
              <a:buClr>
                <a:srgbClr val="F0AB00"/>
              </a:buClr>
              <a:buSzPct val="80000"/>
            </a:pPr>
            <a:r>
              <a:rPr lang="en-US" sz="525" b="1" kern="0" dirty="0">
                <a:solidFill>
                  <a:srgbClr val="FFFFFF"/>
                </a:solidFill>
                <a:ea typeface="Arial Unicode MS" pitchFamily="34" charset="-128"/>
                <a:cs typeface="Arial Narrow"/>
              </a:rPr>
              <a:t>Database Services</a:t>
            </a:r>
          </a:p>
        </p:txBody>
      </p:sp>
      <p:sp>
        <p:nvSpPr>
          <p:cNvPr id="201" name="Rectangle 200">
            <a:hlinkClick r:id="" action="ppaction://noaction"/>
          </p:cNvPr>
          <p:cNvSpPr/>
          <p:nvPr/>
        </p:nvSpPr>
        <p:spPr bwMode="gray">
          <a:xfrm rot="16200000" flipV="1">
            <a:off x="2353703" y="2986653"/>
            <a:ext cx="205740" cy="1986363"/>
          </a:xfrm>
          <a:prstGeom prst="rect">
            <a:avLst/>
          </a:prstGeom>
          <a:gradFill flip="none" rotWithShape="1">
            <a:gsLst>
              <a:gs pos="1000">
                <a:schemeClr val="accent2">
                  <a:lumMod val="75000"/>
                </a:schemeClr>
              </a:gs>
              <a:gs pos="100000">
                <a:schemeClr val="accent2"/>
              </a:gs>
            </a:gsLst>
            <a:lin ang="0" scaled="1"/>
            <a:tileRect/>
          </a:gradFill>
          <a:ln w="6350" cmpd="sng">
            <a:noFill/>
            <a:headEnd/>
            <a:tailEnd/>
          </a:ln>
          <a:effectLst>
            <a:innerShdw blurRad="12700" dist="127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nchorCtr="0"/>
          <a:lstStyle/>
          <a:p>
            <a:pPr algn="ctr" defTabSz="575672">
              <a:spcBef>
                <a:spcPts val="75"/>
              </a:spcBef>
              <a:buClr>
                <a:srgbClr val="F0AB00"/>
              </a:buClr>
              <a:buSzPct val="80000"/>
            </a:pPr>
            <a:r>
              <a:rPr lang="en-US" sz="525" b="1" kern="0" dirty="0">
                <a:solidFill>
                  <a:srgbClr val="FFFFFF"/>
                </a:solidFill>
                <a:ea typeface="Arial Unicode MS" pitchFamily="34" charset="-128"/>
                <a:cs typeface="Arial Narrow"/>
              </a:rPr>
              <a:t>Synchronizations Services</a:t>
            </a:r>
          </a:p>
        </p:txBody>
      </p:sp>
      <p:sp>
        <p:nvSpPr>
          <p:cNvPr id="91" name="Rectangle 90">
            <a:hlinkClick r:id="" action="ppaction://noaction"/>
          </p:cNvPr>
          <p:cNvSpPr/>
          <p:nvPr/>
        </p:nvSpPr>
        <p:spPr bwMode="gray">
          <a:xfrm rot="16200000" flipV="1">
            <a:off x="2353703" y="2526953"/>
            <a:ext cx="205740" cy="1986363"/>
          </a:xfrm>
          <a:prstGeom prst="rect">
            <a:avLst/>
          </a:prstGeom>
          <a:gradFill flip="none" rotWithShape="1">
            <a:gsLst>
              <a:gs pos="1000">
                <a:schemeClr val="accent2">
                  <a:lumMod val="75000"/>
                </a:schemeClr>
              </a:gs>
              <a:gs pos="100000">
                <a:schemeClr val="accent2"/>
              </a:gs>
            </a:gsLst>
            <a:lin ang="0" scaled="1"/>
            <a:tileRect/>
          </a:gradFill>
          <a:ln w="6350" cmpd="sng">
            <a:noFill/>
            <a:headEnd/>
            <a:tailEnd/>
          </a:ln>
          <a:effectLst>
            <a:innerShdw blurRad="12700" dist="127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nchorCtr="0"/>
          <a:lstStyle/>
          <a:p>
            <a:pPr algn="ctr" defTabSz="575672">
              <a:spcBef>
                <a:spcPts val="75"/>
              </a:spcBef>
              <a:buClr>
                <a:srgbClr val="F0AB00"/>
              </a:buClr>
              <a:buSzPct val="80000"/>
            </a:pPr>
            <a:r>
              <a:rPr lang="en-US" sz="525" b="1" kern="0" dirty="0">
                <a:solidFill>
                  <a:srgbClr val="FFFFFF"/>
                </a:solidFill>
                <a:ea typeface="Arial Unicode MS" pitchFamily="34" charset="-128"/>
                <a:cs typeface="Arial Narrow"/>
              </a:rPr>
              <a:t>Application Services</a:t>
            </a:r>
          </a:p>
        </p:txBody>
      </p:sp>
      <p:sp>
        <p:nvSpPr>
          <p:cNvPr id="162" name="Chevron 161"/>
          <p:cNvSpPr/>
          <p:nvPr/>
        </p:nvSpPr>
        <p:spPr bwMode="gray">
          <a:xfrm>
            <a:off x="3440483" y="3447052"/>
            <a:ext cx="1125324" cy="456902"/>
          </a:xfrm>
          <a:prstGeom prst="chevron">
            <a:avLst>
              <a:gd name="adj" fmla="val 40831"/>
            </a:avLst>
          </a:prstGeom>
          <a:noFill/>
        </p:spPr>
        <p:txBody>
          <a:bodyPr wrap="square" lIns="0" rIns="0" rtlCol="0" anchor="ctr" anchorCtr="1">
            <a:noAutofit/>
          </a:bodyPr>
          <a:lstStyle/>
          <a:p>
            <a:pPr algn="ctr"/>
            <a:r>
              <a:rPr lang="en-US" sz="900" b="1" dirty="0">
                <a:solidFill>
                  <a:srgbClr val="000000"/>
                </a:solidFill>
                <a:cs typeface="Arial"/>
              </a:rPr>
              <a:t>Operational Reporting</a:t>
            </a:r>
          </a:p>
        </p:txBody>
      </p:sp>
      <p:sp>
        <p:nvSpPr>
          <p:cNvPr id="95" name="TextBox 94"/>
          <p:cNvSpPr txBox="1"/>
          <p:nvPr/>
        </p:nvSpPr>
        <p:spPr>
          <a:xfrm>
            <a:off x="1391022" y="5556027"/>
            <a:ext cx="6366978" cy="184666"/>
          </a:xfrm>
          <a:prstGeom prst="rect">
            <a:avLst/>
          </a:prstGeom>
          <a:noFill/>
        </p:spPr>
        <p:txBody>
          <a:bodyPr wrap="square" lIns="0" rIns="0" rtlCol="0" anchor="b" anchorCtr="0">
            <a:spAutoFit/>
          </a:bodyPr>
          <a:lstStyle/>
          <a:p>
            <a:pPr marL="342900" indent="-342900" fontAlgn="base">
              <a:spcBef>
                <a:spcPct val="0"/>
              </a:spcBef>
              <a:spcAft>
                <a:spcPct val="0"/>
              </a:spcAft>
            </a:pPr>
            <a:r>
              <a:rPr lang="en-US" sz="600" dirty="0">
                <a:solidFill>
                  <a:srgbClr val="000000"/>
                </a:solidFill>
                <a:cs typeface="Arial" pitchFamily="34" charset="0"/>
              </a:rPr>
              <a:t>* SAP HANA Live is a separate package for SAP Business Suite</a:t>
            </a:r>
          </a:p>
        </p:txBody>
      </p:sp>
      <p:sp>
        <p:nvSpPr>
          <p:cNvPr id="94" name="Title 3"/>
          <p:cNvSpPr txBox="1">
            <a:spLocks/>
          </p:cNvSpPr>
          <p:nvPr/>
        </p:nvSpPr>
        <p:spPr bwMode="gray">
          <a:xfrm>
            <a:off x="476400" y="476400"/>
            <a:ext cx="8496000" cy="756000"/>
          </a:xfrm>
          <a:prstGeom prst="rect">
            <a:avLst/>
          </a:prstGeom>
        </p:spPr>
        <p:txBody>
          <a:bodyPr vert="horz" lIns="0" tIns="0" rIns="0" bIns="0" rtlCol="0" anchor="ctr" anchorCtr="0">
            <a:no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r>
              <a:rPr lang="es-ES" dirty="0"/>
              <a:t>SAP HANA Live</a:t>
            </a:r>
            <a:br>
              <a:rPr lang="es-ES" dirty="0"/>
            </a:br>
            <a:r>
              <a:rPr lang="es-ES" dirty="0"/>
              <a:t>Vista unificada de información operacional</a:t>
            </a:r>
            <a:endParaRPr lang="en-US" sz="1350" b="0" dirty="0"/>
          </a:p>
        </p:txBody>
      </p:sp>
    </p:spTree>
    <p:extLst>
      <p:ext uri="{BB962C8B-B14F-4D97-AF65-F5344CB8AC3E}">
        <p14:creationId xmlns:p14="http://schemas.microsoft.com/office/powerpoint/2010/main" val="3937799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psf\Home\Desktop\558687-1680x1050.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bwMode="gray">
          <a:xfrm>
            <a:off x="242937" y="1294246"/>
            <a:ext cx="8656646" cy="5372049"/>
          </a:xfrm>
          <a:prstGeom prst="rect">
            <a:avLst/>
          </a:prstGeom>
          <a:solidFill>
            <a:schemeClr val="tx1">
              <a:lumMod val="85000"/>
              <a:lumOff val="15000"/>
              <a:alpha val="80000"/>
            </a:schemeClr>
          </a:solidFill>
        </p:spPr>
        <p:txBody>
          <a:bodyPr vert="horz" wrap="square" lIns="182825" tIns="91411" rIns="182825" bIns="91411" rtlCol="0" anchor="t" anchorCtr="0">
            <a:noAutofit/>
          </a:bodyPr>
          <a:lstStyle/>
          <a:p>
            <a:pPr defTabSz="914154"/>
            <a:endParaRPr lang="en-US" sz="3000" dirty="0" err="1">
              <a:solidFill>
                <a:srgbClr val="FFFFFF"/>
              </a:solidFill>
            </a:endParaRPr>
          </a:p>
        </p:txBody>
      </p:sp>
      <p:sp>
        <p:nvSpPr>
          <p:cNvPr id="4" name="Title 3"/>
          <p:cNvSpPr>
            <a:spLocks noGrp="1"/>
          </p:cNvSpPr>
          <p:nvPr>
            <p:ph type="title"/>
          </p:nvPr>
        </p:nvSpPr>
        <p:spPr>
          <a:xfrm>
            <a:off x="242937" y="314292"/>
            <a:ext cx="8656646" cy="647742"/>
          </a:xfrm>
        </p:spPr>
        <p:txBody>
          <a:bodyPr/>
          <a:lstStyle/>
          <a:p>
            <a:pPr defTabSz="914245"/>
            <a:r>
              <a:rPr lang="es-CO" sz="3000" b="0">
                <a:solidFill>
                  <a:srgbClr val="FFFFFF"/>
                </a:solidFill>
                <a:latin typeface="Arial"/>
              </a:rPr>
              <a:t>SAP HANA Enterprise Cloud</a:t>
            </a:r>
          </a:p>
        </p:txBody>
      </p:sp>
      <p:sp>
        <p:nvSpPr>
          <p:cNvPr id="8" name="TextBox 7"/>
          <p:cNvSpPr txBox="1"/>
          <p:nvPr/>
        </p:nvSpPr>
        <p:spPr>
          <a:xfrm>
            <a:off x="6135796" y="2222320"/>
            <a:ext cx="902763" cy="369308"/>
          </a:xfrm>
          <a:prstGeom prst="rect">
            <a:avLst/>
          </a:prstGeom>
          <a:noFill/>
        </p:spPr>
        <p:txBody>
          <a:bodyPr wrap="none" lIns="91416" tIns="45708" rIns="91416" bIns="45708" rtlCol="0">
            <a:spAutoFit/>
          </a:bodyPr>
          <a:lstStyle/>
          <a:p>
            <a:pPr defTabSz="759836"/>
            <a:r>
              <a:rPr lang="es-CO">
                <a:solidFill>
                  <a:srgbClr val="FFFFFF"/>
                </a:solidFill>
              </a:rPr>
              <a:t>Cliente</a:t>
            </a:r>
            <a:endParaRPr lang="en-US" dirty="0">
              <a:solidFill>
                <a:srgbClr val="FFFFFF"/>
              </a:solidFill>
            </a:endParaRPr>
          </a:p>
        </p:txBody>
      </p:sp>
      <p:cxnSp>
        <p:nvCxnSpPr>
          <p:cNvPr id="10" name="Elbow Connector 9"/>
          <p:cNvCxnSpPr/>
          <p:nvPr/>
        </p:nvCxnSpPr>
        <p:spPr>
          <a:xfrm rot="10800000" flipV="1">
            <a:off x="4501867" y="1946055"/>
            <a:ext cx="1676400" cy="1173173"/>
          </a:xfrm>
          <a:prstGeom prst="bentConnector2">
            <a:avLst/>
          </a:prstGeom>
          <a:ln w="28575" cap="rnd" cmpd="sng">
            <a:solidFill>
              <a:schemeClr val="bg2"/>
            </a:solidFill>
            <a:prstDash val="dash"/>
            <a:bevel/>
          </a:ln>
        </p:spPr>
        <p:style>
          <a:lnRef idx="3">
            <a:schemeClr val="accent6"/>
          </a:lnRef>
          <a:fillRef idx="0">
            <a:schemeClr val="accent6"/>
          </a:fillRef>
          <a:effectRef idx="2">
            <a:schemeClr val="accent6"/>
          </a:effectRef>
          <a:fontRef idx="minor">
            <a:schemeClr val="tx1"/>
          </a:fontRef>
        </p:style>
      </p:cxnSp>
      <p:sp>
        <p:nvSpPr>
          <p:cNvPr id="11" name="TextBox 10"/>
          <p:cNvSpPr txBox="1"/>
          <p:nvPr/>
        </p:nvSpPr>
        <p:spPr>
          <a:xfrm>
            <a:off x="1822646" y="1731461"/>
            <a:ext cx="1998683" cy="646307"/>
          </a:xfrm>
          <a:prstGeom prst="rect">
            <a:avLst/>
          </a:prstGeom>
          <a:noFill/>
        </p:spPr>
        <p:txBody>
          <a:bodyPr wrap="square" lIns="91416" tIns="45708" rIns="91416" bIns="45708" rtlCol="0">
            <a:spAutoFit/>
          </a:bodyPr>
          <a:lstStyle/>
          <a:p>
            <a:pPr algn="r" defTabSz="759836"/>
            <a:r>
              <a:rPr lang="es-CO" dirty="0">
                <a:solidFill>
                  <a:srgbClr val="FFFFFF"/>
                </a:solidFill>
              </a:rPr>
              <a:t>Nube privada</a:t>
            </a:r>
            <a:br>
              <a:rPr lang="es-CO" dirty="0">
                <a:solidFill>
                  <a:srgbClr val="FFFFFF"/>
                </a:solidFill>
              </a:rPr>
            </a:br>
            <a:r>
              <a:rPr lang="es-CO" dirty="0">
                <a:solidFill>
                  <a:srgbClr val="FFFFFF"/>
                </a:solidFill>
              </a:rPr>
              <a:t>de los clientes</a:t>
            </a:r>
            <a:endParaRPr lang="en-US" dirty="0">
              <a:solidFill>
                <a:srgbClr val="FFFFFF"/>
              </a:solidFill>
            </a:endParaRPr>
          </a:p>
        </p:txBody>
      </p:sp>
      <p:sp>
        <p:nvSpPr>
          <p:cNvPr id="18" name="Rectangle 17"/>
          <p:cNvSpPr/>
          <p:nvPr/>
        </p:nvSpPr>
        <p:spPr>
          <a:xfrm>
            <a:off x="504044" y="3119228"/>
            <a:ext cx="8153401" cy="3429000"/>
          </a:xfrm>
          <a:prstGeom prst="rect">
            <a:avLst/>
          </a:prstGeom>
          <a:solidFill>
            <a:schemeClr val="tx2">
              <a:lumMod val="75000"/>
              <a:alpha val="64000"/>
            </a:schemeClr>
          </a:solidFill>
          <a:ln>
            <a:noFill/>
          </a:ln>
          <a:effectLst/>
        </p:spPr>
        <p:style>
          <a:lnRef idx="2">
            <a:schemeClr val="accent6"/>
          </a:lnRef>
          <a:fillRef idx="1">
            <a:schemeClr val="lt1"/>
          </a:fillRef>
          <a:effectRef idx="0">
            <a:schemeClr val="accent6"/>
          </a:effectRef>
          <a:fontRef idx="minor">
            <a:schemeClr val="dk1"/>
          </a:fontRef>
        </p:style>
        <p:txBody>
          <a:bodyPr lIns="91416" tIns="45708" rIns="91416" bIns="45708" rtlCol="0" anchor="ctr"/>
          <a:lstStyle/>
          <a:p>
            <a:pPr algn="ctr" defTabSz="759824"/>
            <a:endParaRPr lang="en-US" dirty="0">
              <a:solidFill>
                <a:srgbClr val="FFFFFF"/>
              </a:solidFill>
              <a:latin typeface="Arial"/>
            </a:endParaRPr>
          </a:p>
        </p:txBody>
      </p:sp>
      <p:sp>
        <p:nvSpPr>
          <p:cNvPr id="20" name="Rectangle 19"/>
          <p:cNvSpPr/>
          <p:nvPr/>
        </p:nvSpPr>
        <p:spPr>
          <a:xfrm>
            <a:off x="1061738" y="3923062"/>
            <a:ext cx="1924290" cy="644772"/>
          </a:xfrm>
          <a:prstGeom prst="rect">
            <a:avLst/>
          </a:prstGeom>
          <a:ln>
            <a:noFill/>
          </a:ln>
          <a:effectLst/>
        </p:spPr>
        <p:style>
          <a:lnRef idx="1">
            <a:schemeClr val="accent3"/>
          </a:lnRef>
          <a:fillRef idx="3">
            <a:schemeClr val="accent3"/>
          </a:fillRef>
          <a:effectRef idx="2">
            <a:schemeClr val="accent3"/>
          </a:effectRef>
          <a:fontRef idx="minor">
            <a:schemeClr val="lt1"/>
          </a:fontRef>
        </p:style>
        <p:txBody>
          <a:bodyPr lIns="91416" tIns="45708" rIns="91416" bIns="45708" rtlCol="0" anchor="ctr"/>
          <a:lstStyle/>
          <a:p>
            <a:pPr algn="ctr" defTabSz="759836"/>
            <a:r>
              <a:rPr lang="es-CO">
                <a:solidFill>
                  <a:srgbClr val="FFFFFF"/>
                </a:solidFill>
                <a:latin typeface="Arial"/>
              </a:rPr>
              <a:t>Aplicaciones</a:t>
            </a:r>
            <a:endParaRPr lang="en-US" dirty="0">
              <a:solidFill>
                <a:srgbClr val="FFFFFF"/>
              </a:solidFill>
              <a:latin typeface="Arial"/>
            </a:endParaRPr>
          </a:p>
        </p:txBody>
      </p:sp>
      <p:sp>
        <p:nvSpPr>
          <p:cNvPr id="21" name="Rectangle 20"/>
          <p:cNvSpPr/>
          <p:nvPr/>
        </p:nvSpPr>
        <p:spPr>
          <a:xfrm>
            <a:off x="1061738" y="4630281"/>
            <a:ext cx="1924290" cy="644772"/>
          </a:xfrm>
          <a:prstGeom prst="rect">
            <a:avLst/>
          </a:prstGeom>
          <a:ln>
            <a:noFill/>
          </a:ln>
          <a:effectLst/>
        </p:spPr>
        <p:style>
          <a:lnRef idx="1">
            <a:schemeClr val="accent3"/>
          </a:lnRef>
          <a:fillRef idx="3">
            <a:schemeClr val="accent3"/>
          </a:fillRef>
          <a:effectRef idx="2">
            <a:schemeClr val="accent3"/>
          </a:effectRef>
          <a:fontRef idx="minor">
            <a:schemeClr val="lt1"/>
          </a:fontRef>
        </p:style>
        <p:txBody>
          <a:bodyPr lIns="91416" tIns="45708" rIns="91416" bIns="45708" rtlCol="0" anchor="ctr"/>
          <a:lstStyle/>
          <a:p>
            <a:pPr algn="ctr" defTabSz="759836"/>
            <a:r>
              <a:rPr lang="es-CO">
                <a:solidFill>
                  <a:srgbClr val="FFFFFF"/>
                </a:solidFill>
                <a:latin typeface="Arial"/>
              </a:rPr>
              <a:t>SAP HANA</a:t>
            </a:r>
            <a:endParaRPr lang="en-US" dirty="0">
              <a:solidFill>
                <a:srgbClr val="FFFFFF"/>
              </a:solidFill>
              <a:latin typeface="Arial"/>
            </a:endParaRPr>
          </a:p>
        </p:txBody>
      </p:sp>
      <p:sp>
        <p:nvSpPr>
          <p:cNvPr id="22" name="Rectangle 21"/>
          <p:cNvSpPr/>
          <p:nvPr/>
        </p:nvSpPr>
        <p:spPr>
          <a:xfrm>
            <a:off x="1061738" y="5351831"/>
            <a:ext cx="1924290" cy="644772"/>
          </a:xfrm>
          <a:prstGeom prst="rect">
            <a:avLst/>
          </a:prstGeom>
          <a:ln>
            <a:noFill/>
          </a:ln>
          <a:effectLst/>
        </p:spPr>
        <p:style>
          <a:lnRef idx="1">
            <a:schemeClr val="accent3"/>
          </a:lnRef>
          <a:fillRef idx="3">
            <a:schemeClr val="accent3"/>
          </a:fillRef>
          <a:effectRef idx="2">
            <a:schemeClr val="accent3"/>
          </a:effectRef>
          <a:fontRef idx="minor">
            <a:schemeClr val="lt1"/>
          </a:fontRef>
        </p:style>
        <p:txBody>
          <a:bodyPr lIns="91416" tIns="45708" rIns="91416" bIns="45708" rtlCol="0" anchor="ctr"/>
          <a:lstStyle/>
          <a:p>
            <a:pPr algn="ctr" defTabSz="759836"/>
            <a:r>
              <a:rPr lang="es-CO">
                <a:solidFill>
                  <a:srgbClr val="FFFFFF"/>
                </a:solidFill>
                <a:latin typeface="Arial"/>
              </a:rPr>
              <a:t>Infraestructura</a:t>
            </a:r>
            <a:endParaRPr lang="en-US" dirty="0">
              <a:solidFill>
                <a:srgbClr val="FF0000"/>
              </a:solidFill>
              <a:latin typeface="Arial"/>
            </a:endParaRPr>
          </a:p>
        </p:txBody>
      </p:sp>
      <p:sp>
        <p:nvSpPr>
          <p:cNvPr id="24" name="Rectangle 23"/>
          <p:cNvSpPr/>
          <p:nvPr/>
        </p:nvSpPr>
        <p:spPr>
          <a:xfrm>
            <a:off x="6319253" y="3702760"/>
            <a:ext cx="1914272" cy="822769"/>
          </a:xfrm>
          <a:prstGeom prst="rect">
            <a:avLst/>
          </a:prstGeom>
          <a:solidFill>
            <a:srgbClr val="14AAE9"/>
          </a:solidFill>
          <a:ln>
            <a:noFill/>
          </a:ln>
          <a:effectLst/>
        </p:spPr>
        <p:style>
          <a:lnRef idx="1">
            <a:schemeClr val="accent5"/>
          </a:lnRef>
          <a:fillRef idx="3">
            <a:schemeClr val="accent5"/>
          </a:fillRef>
          <a:effectRef idx="2">
            <a:schemeClr val="accent5"/>
          </a:effectRef>
          <a:fontRef idx="minor">
            <a:schemeClr val="lt1"/>
          </a:fontRef>
        </p:style>
        <p:txBody>
          <a:bodyPr lIns="91416" tIns="45708" rIns="91416" bIns="45708" rtlCol="0" anchor="ctr"/>
          <a:lstStyle/>
          <a:p>
            <a:pPr algn="ctr" defTabSz="759836"/>
            <a:r>
              <a:rPr lang="es-CO" sz="1700" b="1" dirty="0">
                <a:solidFill>
                  <a:srgbClr val="FFFFFF"/>
                </a:solidFill>
                <a:latin typeface="Arial"/>
              </a:rPr>
              <a:t>Plan</a:t>
            </a:r>
          </a:p>
          <a:p>
            <a:pPr algn="ctr" defTabSz="759836"/>
            <a:r>
              <a:rPr lang="es-CO" sz="1300" dirty="0">
                <a:solidFill>
                  <a:srgbClr val="FFFFFF"/>
                </a:solidFill>
                <a:latin typeface="Arial"/>
              </a:rPr>
              <a:t>Definir el negocio y los planes de desarrollo</a:t>
            </a:r>
          </a:p>
        </p:txBody>
      </p:sp>
      <p:sp>
        <p:nvSpPr>
          <p:cNvPr id="25" name="Rectangle 24"/>
          <p:cNvSpPr/>
          <p:nvPr/>
        </p:nvSpPr>
        <p:spPr>
          <a:xfrm>
            <a:off x="6319253" y="4576413"/>
            <a:ext cx="1914272" cy="822769"/>
          </a:xfrm>
          <a:prstGeom prst="rect">
            <a:avLst/>
          </a:prstGeom>
          <a:solidFill>
            <a:srgbClr val="14AAE9"/>
          </a:solidFill>
          <a:ln>
            <a:noFill/>
          </a:ln>
          <a:effectLst/>
        </p:spPr>
        <p:style>
          <a:lnRef idx="1">
            <a:schemeClr val="accent5"/>
          </a:lnRef>
          <a:fillRef idx="3">
            <a:schemeClr val="accent5"/>
          </a:fillRef>
          <a:effectRef idx="2">
            <a:schemeClr val="accent5"/>
          </a:effectRef>
          <a:fontRef idx="minor">
            <a:schemeClr val="lt1"/>
          </a:fontRef>
        </p:style>
        <p:txBody>
          <a:bodyPr lIns="91416" tIns="45708" rIns="91416" bIns="45708" rtlCol="0" anchor="ctr"/>
          <a:lstStyle/>
          <a:p>
            <a:pPr algn="ctr" defTabSz="759836"/>
            <a:r>
              <a:rPr lang="es-CO" sz="1700" b="1">
                <a:solidFill>
                  <a:srgbClr val="FFFFFF"/>
                </a:solidFill>
                <a:latin typeface="Arial"/>
              </a:rPr>
              <a:t>Diseño</a:t>
            </a:r>
          </a:p>
          <a:p>
            <a:pPr algn="ctr" defTabSz="759836"/>
            <a:r>
              <a:rPr lang="es-CO" sz="1300">
                <a:solidFill>
                  <a:srgbClr val="FFFFFF"/>
                </a:solidFill>
                <a:latin typeface="Arial"/>
              </a:rPr>
              <a:t>Implementación inicial o expansión</a:t>
            </a:r>
          </a:p>
        </p:txBody>
      </p:sp>
      <p:sp>
        <p:nvSpPr>
          <p:cNvPr id="26" name="Rectangle 25"/>
          <p:cNvSpPr/>
          <p:nvPr/>
        </p:nvSpPr>
        <p:spPr>
          <a:xfrm>
            <a:off x="6319253" y="5460804"/>
            <a:ext cx="1914272" cy="822769"/>
          </a:xfrm>
          <a:prstGeom prst="rect">
            <a:avLst/>
          </a:prstGeom>
          <a:solidFill>
            <a:srgbClr val="14AAE9"/>
          </a:solidFill>
          <a:ln>
            <a:noFill/>
          </a:ln>
          <a:effectLst/>
        </p:spPr>
        <p:style>
          <a:lnRef idx="1">
            <a:schemeClr val="accent5"/>
          </a:lnRef>
          <a:fillRef idx="3">
            <a:schemeClr val="accent5"/>
          </a:fillRef>
          <a:effectRef idx="2">
            <a:schemeClr val="accent5"/>
          </a:effectRef>
          <a:fontRef idx="minor">
            <a:schemeClr val="lt1"/>
          </a:fontRef>
        </p:style>
        <p:txBody>
          <a:bodyPr lIns="91416" tIns="45708" rIns="91416" bIns="45708" rtlCol="0" anchor="ctr"/>
          <a:lstStyle/>
          <a:p>
            <a:pPr algn="ctr" defTabSz="759836"/>
            <a:r>
              <a:rPr lang="es-CO" sz="1700" b="1" dirty="0">
                <a:solidFill>
                  <a:srgbClr val="FFFFFF"/>
                </a:solidFill>
                <a:latin typeface="Arial"/>
              </a:rPr>
              <a:t>Ejecución</a:t>
            </a:r>
          </a:p>
          <a:p>
            <a:pPr algn="ctr" defTabSz="759836"/>
            <a:r>
              <a:rPr lang="es-CO" sz="1300" dirty="0">
                <a:solidFill>
                  <a:srgbClr val="FFFFFF"/>
                </a:solidFill>
                <a:latin typeface="Arial"/>
              </a:rPr>
              <a:t>Operar y </a:t>
            </a:r>
            <a:br>
              <a:rPr lang="es-CO" sz="1300" dirty="0">
                <a:solidFill>
                  <a:srgbClr val="FFFFFF"/>
                </a:solidFill>
                <a:latin typeface="Arial"/>
              </a:rPr>
            </a:br>
            <a:r>
              <a:rPr lang="es-CO" sz="1300" dirty="0">
                <a:solidFill>
                  <a:srgbClr val="FFFFFF"/>
                </a:solidFill>
                <a:latin typeface="Arial"/>
              </a:rPr>
              <a:t>mejorar gradualmente</a:t>
            </a:r>
          </a:p>
        </p:txBody>
      </p:sp>
      <p:sp>
        <p:nvSpPr>
          <p:cNvPr id="35" name="TextBox 34"/>
          <p:cNvSpPr txBox="1"/>
          <p:nvPr/>
        </p:nvSpPr>
        <p:spPr>
          <a:xfrm>
            <a:off x="6307334" y="3232762"/>
            <a:ext cx="1962989" cy="369308"/>
          </a:xfrm>
          <a:prstGeom prst="rect">
            <a:avLst/>
          </a:prstGeom>
          <a:noFill/>
        </p:spPr>
        <p:txBody>
          <a:bodyPr wrap="none" lIns="91416" tIns="45708" rIns="91416" bIns="45708" rtlCol="0">
            <a:spAutoFit/>
          </a:bodyPr>
          <a:lstStyle/>
          <a:p>
            <a:pPr algn="ctr" defTabSz="759836"/>
            <a:r>
              <a:rPr lang="es-CO">
                <a:solidFill>
                  <a:srgbClr val="FFFFFF"/>
                </a:solidFill>
              </a:rPr>
              <a:t>SERVICIOS SAP</a:t>
            </a:r>
            <a:endParaRPr lang="en-US" dirty="0">
              <a:solidFill>
                <a:srgbClr val="FFFFFF"/>
              </a:solidFill>
            </a:endParaRPr>
          </a:p>
        </p:txBody>
      </p:sp>
      <p:sp>
        <p:nvSpPr>
          <p:cNvPr id="48" name="TextBox 47"/>
          <p:cNvSpPr txBox="1"/>
          <p:nvPr/>
        </p:nvSpPr>
        <p:spPr>
          <a:xfrm>
            <a:off x="3620138" y="5129594"/>
            <a:ext cx="1826092" cy="646307"/>
          </a:xfrm>
          <a:prstGeom prst="rect">
            <a:avLst/>
          </a:prstGeom>
          <a:noFill/>
        </p:spPr>
        <p:txBody>
          <a:bodyPr wrap="none" lIns="91416" tIns="45708" rIns="91416" bIns="45708" rtlCol="0">
            <a:spAutoFit/>
          </a:bodyPr>
          <a:lstStyle/>
          <a:p>
            <a:pPr algn="ctr" defTabSz="759836"/>
            <a:r>
              <a:rPr lang="es-CO" dirty="0">
                <a:solidFill>
                  <a:srgbClr val="FFFFFF"/>
                </a:solidFill>
              </a:rPr>
              <a:t>Centro de datos</a:t>
            </a:r>
            <a:br>
              <a:rPr lang="es-CO" dirty="0">
                <a:solidFill>
                  <a:srgbClr val="FFFFFF"/>
                </a:solidFill>
              </a:rPr>
            </a:br>
            <a:r>
              <a:rPr lang="es-CO" dirty="0">
                <a:solidFill>
                  <a:srgbClr val="FFFFFF"/>
                </a:solidFill>
              </a:rPr>
              <a:t>de SAP</a:t>
            </a:r>
          </a:p>
        </p:txBody>
      </p:sp>
      <p:sp>
        <p:nvSpPr>
          <p:cNvPr id="93" name="TextBox 92"/>
          <p:cNvSpPr txBox="1"/>
          <p:nvPr/>
        </p:nvSpPr>
        <p:spPr>
          <a:xfrm>
            <a:off x="2971800" y="3200400"/>
            <a:ext cx="3200400" cy="646307"/>
          </a:xfrm>
          <a:prstGeom prst="rect">
            <a:avLst/>
          </a:prstGeom>
          <a:noFill/>
        </p:spPr>
        <p:txBody>
          <a:bodyPr wrap="square" lIns="91416" tIns="45708" rIns="91416" bIns="45708" rtlCol="0">
            <a:spAutoFit/>
          </a:bodyPr>
          <a:lstStyle/>
          <a:p>
            <a:pPr algn="ctr" defTabSz="759836"/>
            <a:r>
              <a:rPr lang="es-CO" b="1">
                <a:solidFill>
                  <a:srgbClr val="FFFFFF"/>
                </a:solidFill>
              </a:rPr>
              <a:t>SAP HANA </a:t>
            </a:r>
            <a:br>
              <a:rPr lang="es-CO" b="1">
                <a:solidFill>
                  <a:srgbClr val="FFFFFF"/>
                </a:solidFill>
              </a:rPr>
            </a:br>
            <a:r>
              <a:rPr lang="es-CO" b="1">
                <a:solidFill>
                  <a:srgbClr val="FFFFFF"/>
                </a:solidFill>
              </a:rPr>
              <a:t>ENTERPRISE CLOUD</a:t>
            </a:r>
            <a:endParaRPr lang="en-US" b="1" dirty="0">
              <a:solidFill>
                <a:srgbClr val="FFFFFF"/>
              </a:solidFill>
            </a:endParaRPr>
          </a:p>
        </p:txBody>
      </p:sp>
      <p:sp>
        <p:nvSpPr>
          <p:cNvPr id="102" name="Chevron 101"/>
          <p:cNvSpPr/>
          <p:nvPr/>
        </p:nvSpPr>
        <p:spPr>
          <a:xfrm>
            <a:off x="3169055" y="3739719"/>
            <a:ext cx="362200" cy="2503405"/>
          </a:xfrm>
          <a:prstGeom prst="chevron">
            <a:avLst>
              <a:gd name="adj" fmla="val 71777"/>
            </a:avLst>
          </a:prstGeom>
          <a:solidFill>
            <a:schemeClr val="bg1">
              <a:alpha val="37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16" tIns="45708" rIns="91416" bIns="45708" rtlCol="0" anchor="ctr"/>
          <a:lstStyle/>
          <a:p>
            <a:pPr algn="ctr" defTabSz="759824"/>
            <a:endParaRPr lang="en-US">
              <a:solidFill>
                <a:srgbClr val="FFFFFF"/>
              </a:solidFill>
              <a:latin typeface="Arial"/>
            </a:endParaRPr>
          </a:p>
        </p:txBody>
      </p:sp>
      <p:pic>
        <p:nvPicPr>
          <p:cNvPr id="39" name="Picture 2" descr="\\psf\Home\Graphic Tank\7048 Outline Converted Icons_vd-94.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691328" y="1461755"/>
            <a:ext cx="1695315" cy="11346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sf\Home\Graphic Tank\Insurance-23.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72200" y="1516146"/>
            <a:ext cx="1002649" cy="70994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sf\Home\Graphic Tank\Insurance-19.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973015" y="4171850"/>
            <a:ext cx="1240411" cy="1022278"/>
          </a:xfrm>
          <a:prstGeom prst="rect">
            <a:avLst/>
          </a:prstGeom>
          <a:noFill/>
          <a:extLst>
            <a:ext uri="{909E8E84-426E-40DD-AFC4-6F175D3DCCD1}">
              <a14:hiddenFill xmlns:a14="http://schemas.microsoft.com/office/drawing/2010/main">
                <a:solidFill>
                  <a:srgbClr val="FFFFFF"/>
                </a:solidFill>
              </a14:hiddenFill>
            </a:ext>
          </a:extLst>
        </p:spPr>
      </p:pic>
      <p:sp>
        <p:nvSpPr>
          <p:cNvPr id="43" name="Chevron 42"/>
          <p:cNvSpPr/>
          <p:nvPr/>
        </p:nvSpPr>
        <p:spPr>
          <a:xfrm flipH="1">
            <a:off x="5674911" y="3739719"/>
            <a:ext cx="362200" cy="2503405"/>
          </a:xfrm>
          <a:prstGeom prst="chevron">
            <a:avLst>
              <a:gd name="adj" fmla="val 71777"/>
            </a:avLst>
          </a:prstGeom>
          <a:solidFill>
            <a:schemeClr val="bg1">
              <a:alpha val="37000"/>
            </a:schemeClr>
          </a:solidFill>
          <a:ln>
            <a:noFill/>
          </a:ln>
        </p:spPr>
        <p:style>
          <a:lnRef idx="2">
            <a:schemeClr val="dk1">
              <a:shade val="50000"/>
            </a:schemeClr>
          </a:lnRef>
          <a:fillRef idx="1">
            <a:schemeClr val="dk1"/>
          </a:fillRef>
          <a:effectRef idx="0">
            <a:schemeClr val="dk1"/>
          </a:effectRef>
          <a:fontRef idx="minor">
            <a:schemeClr val="lt1"/>
          </a:fontRef>
        </p:style>
        <p:txBody>
          <a:bodyPr lIns="91416" tIns="45708" rIns="91416" bIns="45708" rtlCol="0" anchor="ctr"/>
          <a:lstStyle/>
          <a:p>
            <a:pPr algn="ctr" defTabSz="759824"/>
            <a:endParaRPr lang="en-US">
              <a:solidFill>
                <a:srgbClr val="FFFFFF"/>
              </a:solidFill>
              <a:latin typeface="Arial"/>
            </a:endParaRP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68199" y="339205"/>
            <a:ext cx="1164830" cy="597610"/>
          </a:xfrm>
          <a:prstGeom prst="rect">
            <a:avLst/>
          </a:prstGeom>
        </p:spPr>
      </p:pic>
    </p:spTree>
    <p:extLst>
      <p:ext uri="{BB962C8B-B14F-4D97-AF65-F5344CB8AC3E}">
        <p14:creationId xmlns:p14="http://schemas.microsoft.com/office/powerpoint/2010/main" val="1170107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psf\Home\Dropbox\Dolphin (1)\DMM Source\DMM Stock Photos\FROM ERIC\iStock_000012742038Small.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bwMode="gray">
          <a:xfrm>
            <a:off x="242937" y="1591900"/>
            <a:ext cx="8656646" cy="5009749"/>
          </a:xfrm>
          <a:prstGeom prst="rect">
            <a:avLst/>
          </a:prstGeom>
          <a:solidFill>
            <a:schemeClr val="tx1">
              <a:lumMod val="85000"/>
              <a:lumOff val="15000"/>
              <a:alpha val="80000"/>
            </a:schemeClr>
          </a:solidFill>
        </p:spPr>
        <p:txBody>
          <a:bodyPr vert="horz" wrap="square" lIns="182842" tIns="91421" rIns="182842" bIns="91421" rtlCol="0" anchor="t" anchorCtr="0">
            <a:noAutofit/>
          </a:bodyPr>
          <a:lstStyle/>
          <a:p>
            <a:pPr defTabSz="914245">
              <a:spcBef>
                <a:spcPct val="0"/>
              </a:spcBef>
            </a:pPr>
            <a:endParaRPr lang="en-US" sz="3000" dirty="0">
              <a:solidFill>
                <a:schemeClr val="bg1"/>
              </a:solidFill>
              <a:latin typeface="+mj-lt"/>
              <a:ea typeface="+mj-ea"/>
              <a:cs typeface="+mj-cs"/>
            </a:endParaRPr>
          </a:p>
        </p:txBody>
      </p:sp>
      <p:sp>
        <p:nvSpPr>
          <p:cNvPr id="330" name="TextBox 329"/>
          <p:cNvSpPr txBox="1"/>
          <p:nvPr/>
        </p:nvSpPr>
        <p:spPr>
          <a:xfrm>
            <a:off x="532546" y="2686887"/>
            <a:ext cx="3811823" cy="1515800"/>
          </a:xfrm>
          <a:prstGeom prst="rect">
            <a:avLst/>
          </a:prstGeom>
          <a:noFill/>
        </p:spPr>
        <p:txBody>
          <a:bodyPr wrap="square" lIns="0" tIns="0" rIns="0" bIns="0" rtlCol="0">
            <a:spAutoFit/>
          </a:bodyPr>
          <a:lstStyle/>
          <a:p>
            <a:pPr defTabSz="914245">
              <a:spcBef>
                <a:spcPct val="50000"/>
              </a:spcBef>
              <a:spcAft>
                <a:spcPct val="0"/>
              </a:spcAft>
            </a:pPr>
            <a:r>
              <a:rPr lang="es-CO" sz="1600" b="1" kern="0">
                <a:solidFill>
                  <a:srgbClr val="F0AB00"/>
                </a:solidFill>
                <a:ea typeface="Arial Unicode MS"/>
                <a:cs typeface="Arial Unicode MS"/>
              </a:rPr>
              <a:t>Seguridad</a:t>
            </a:r>
          </a:p>
          <a:p>
            <a:pPr marL="142662" indent="-142662" defTabSz="914245">
              <a:spcBef>
                <a:spcPct val="50000"/>
              </a:spcBef>
              <a:spcAft>
                <a:spcPct val="0"/>
              </a:spcAft>
              <a:buClr>
                <a:srgbClr val="F0AB00"/>
              </a:buClr>
              <a:buSzPct val="100000"/>
              <a:buFont typeface="Arial"/>
              <a:buChar char="•"/>
            </a:pPr>
            <a:r>
              <a:rPr lang="es-CO" sz="1100">
                <a:solidFill>
                  <a:srgbClr val="FFFFFF"/>
                </a:solidFill>
              </a:rPr>
              <a:t>Calidad		ISO 9001</a:t>
            </a:r>
          </a:p>
          <a:p>
            <a:pPr marL="142662" indent="-142662" defTabSz="914245">
              <a:spcBef>
                <a:spcPct val="50000"/>
              </a:spcBef>
              <a:spcAft>
                <a:spcPct val="0"/>
              </a:spcAft>
              <a:buClr>
                <a:srgbClr val="F0AB00"/>
              </a:buClr>
              <a:buSzPct val="100000"/>
              <a:buFont typeface="Arial"/>
              <a:buChar char="•"/>
            </a:pPr>
            <a:r>
              <a:rPr lang="es-CO" sz="1100">
                <a:solidFill>
                  <a:srgbClr val="FFFFFF"/>
                </a:solidFill>
              </a:rPr>
              <a:t>Seguridad		BS7799 / ISO27001</a:t>
            </a:r>
          </a:p>
          <a:p>
            <a:pPr marL="142662" indent="-142662" defTabSz="914245">
              <a:spcBef>
                <a:spcPct val="50000"/>
              </a:spcBef>
              <a:spcAft>
                <a:spcPct val="0"/>
              </a:spcAft>
              <a:buClr>
                <a:srgbClr val="F0AB00"/>
              </a:buClr>
              <a:buSzPct val="100000"/>
              <a:buFont typeface="Arial"/>
              <a:buChar char="•"/>
            </a:pPr>
            <a:r>
              <a:rPr lang="es-CO" sz="1100">
                <a:solidFill>
                  <a:srgbClr val="FFFFFF"/>
                </a:solidFill>
              </a:rPr>
              <a:t>SCM de TI		ISO22301</a:t>
            </a:r>
          </a:p>
          <a:p>
            <a:pPr marL="142662" indent="-142662" defTabSz="914245">
              <a:spcBef>
                <a:spcPct val="50000"/>
              </a:spcBef>
              <a:spcAft>
                <a:spcPct val="0"/>
              </a:spcAft>
              <a:buClr>
                <a:srgbClr val="F0AB00"/>
              </a:buClr>
              <a:buSzPct val="100000"/>
              <a:buFont typeface="Arial"/>
              <a:buChar char="•"/>
            </a:pPr>
            <a:r>
              <a:rPr lang="es-CO" sz="1100">
                <a:solidFill>
                  <a:srgbClr val="FFFFFF"/>
                </a:solidFill>
              </a:rPr>
              <a:t>Gestión de servicios	ITIL / ISO 20000</a:t>
            </a:r>
          </a:p>
          <a:p>
            <a:pPr marL="142662" indent="-142662" defTabSz="914245">
              <a:spcBef>
                <a:spcPct val="50000"/>
              </a:spcBef>
              <a:spcAft>
                <a:spcPct val="0"/>
              </a:spcAft>
              <a:buClr>
                <a:srgbClr val="F0AB00"/>
              </a:buClr>
              <a:buSzPct val="100000"/>
              <a:buFont typeface="Arial"/>
              <a:buChar char="•"/>
            </a:pPr>
            <a:r>
              <a:rPr lang="es-CO" sz="1100">
                <a:solidFill>
                  <a:srgbClr val="FFFFFF"/>
                </a:solidFill>
              </a:rPr>
              <a:t>Marco general 	COBIT, ISACA</a:t>
            </a:r>
          </a:p>
        </p:txBody>
      </p:sp>
      <p:sp>
        <p:nvSpPr>
          <p:cNvPr id="331" name="TextBox 330"/>
          <p:cNvSpPr txBox="1"/>
          <p:nvPr/>
        </p:nvSpPr>
        <p:spPr>
          <a:xfrm>
            <a:off x="3608188" y="1720595"/>
            <a:ext cx="5246875" cy="4339650"/>
          </a:xfrm>
          <a:prstGeom prst="rect">
            <a:avLst/>
          </a:prstGeom>
          <a:noFill/>
          <a:ln>
            <a:noFill/>
          </a:ln>
        </p:spPr>
        <p:txBody>
          <a:bodyPr wrap="square" lIns="0" tIns="0" rIns="0" bIns="0" rtlCol="0">
            <a:spAutoFit/>
          </a:bodyPr>
          <a:lstStyle/>
          <a:p>
            <a:pPr defTabSz="914245">
              <a:spcBef>
                <a:spcPct val="50000"/>
              </a:spcBef>
              <a:spcAft>
                <a:spcPct val="0"/>
              </a:spcAft>
            </a:pPr>
            <a:r>
              <a:rPr lang="es-CO" sz="1600" b="1" kern="0" dirty="0">
                <a:solidFill>
                  <a:srgbClr val="F0AB00"/>
                </a:solidFill>
                <a:ea typeface="Arial Unicode MS"/>
                <a:cs typeface="Arial Unicode MS"/>
              </a:rPr>
              <a:t>Niveles de servicio</a:t>
            </a:r>
          </a:p>
          <a:p>
            <a:pPr marL="171455" lvl="2" indent="-171455" defTabSz="914245">
              <a:spcBef>
                <a:spcPct val="50000"/>
              </a:spcBef>
              <a:spcAft>
                <a:spcPct val="0"/>
              </a:spcAft>
              <a:buClr>
                <a:srgbClr val="F0AB00"/>
              </a:buClr>
              <a:buFont typeface="Arial"/>
              <a:buChar char="•"/>
            </a:pPr>
            <a:r>
              <a:rPr lang="es-CO" sz="1100" kern="0" dirty="0">
                <a:solidFill>
                  <a:srgbClr val="FFFFFF"/>
                </a:solidFill>
                <a:ea typeface="Arial Unicode MS"/>
                <a:cs typeface="Arial Unicode MS"/>
              </a:rPr>
              <a:t>Los acuerdos de nivel de servicios de SAP cubren </a:t>
            </a:r>
            <a:r>
              <a:rPr lang="es-CO" sz="1100" b="1" u="sng" kern="0" dirty="0">
                <a:solidFill>
                  <a:srgbClr val="FFFFFF"/>
                </a:solidFill>
                <a:ea typeface="Arial Unicode MS"/>
                <a:cs typeface="Arial Unicode MS"/>
              </a:rPr>
              <a:t>la solución COMPLETA</a:t>
            </a:r>
            <a:r>
              <a:rPr lang="es-CO" sz="1100" kern="0" dirty="0">
                <a:solidFill>
                  <a:srgbClr val="FFFFFF"/>
                </a:solidFill>
                <a:ea typeface="Arial Unicode MS"/>
                <a:cs typeface="Arial Unicode MS"/>
              </a:rPr>
              <a:t>: Infraestructura, sistema operativo, base de datos, HANA DB y las aplicaciones.</a:t>
            </a:r>
            <a:endParaRPr lang="en-US" sz="1100" kern="0" dirty="0">
              <a:solidFill>
                <a:schemeClr val="bg1"/>
              </a:solidFill>
              <a:ea typeface="Arial Unicode MS" pitchFamily="34" charset="-128"/>
              <a:cs typeface="Arial Unicode MS" pitchFamily="34" charset="-128"/>
            </a:endParaRPr>
          </a:p>
          <a:p>
            <a:pPr marL="171455" indent="-171455" defTabSz="914245">
              <a:spcBef>
                <a:spcPct val="50000"/>
              </a:spcBef>
              <a:spcAft>
                <a:spcPct val="0"/>
              </a:spcAft>
              <a:buClr>
                <a:srgbClr val="F0AB00"/>
              </a:buClr>
              <a:buSzPct val="80000"/>
              <a:buFont typeface="Arial"/>
              <a:buChar char="•"/>
            </a:pPr>
            <a:r>
              <a:rPr lang="es-CO" sz="1100" kern="0" dirty="0">
                <a:solidFill>
                  <a:srgbClr val="FFFFFF"/>
                </a:solidFill>
                <a:ea typeface="Arial Unicode MS"/>
                <a:cs typeface="Arial Unicode MS"/>
              </a:rPr>
              <a:t>Matriz de funciones y responsabilidades sólida para las actividades de infraestructura</a:t>
            </a:r>
          </a:p>
          <a:p>
            <a:pPr marL="171455" indent="-171455" defTabSz="914245">
              <a:spcBef>
                <a:spcPct val="50000"/>
              </a:spcBef>
              <a:spcAft>
                <a:spcPct val="0"/>
              </a:spcAft>
              <a:buClr>
                <a:srgbClr val="F0AB00"/>
              </a:buClr>
              <a:buSzPct val="80000"/>
              <a:buFont typeface="Arial"/>
              <a:buChar char="•"/>
            </a:pPr>
            <a:r>
              <a:rPr lang="es-CO" sz="1100" kern="0" dirty="0">
                <a:solidFill>
                  <a:srgbClr val="FFFFFF"/>
                </a:solidFill>
                <a:ea typeface="Arial Unicode MS"/>
                <a:cs typeface="Arial Unicode MS"/>
              </a:rPr>
              <a:t>Gerente de Servicios y “</a:t>
            </a:r>
            <a:r>
              <a:rPr lang="es-CO" sz="1100" kern="0" dirty="0" err="1">
                <a:solidFill>
                  <a:srgbClr val="FFFFFF"/>
                </a:solidFill>
                <a:ea typeface="Arial Unicode MS"/>
                <a:cs typeface="Arial Unicode MS"/>
              </a:rPr>
              <a:t>Technical</a:t>
            </a:r>
            <a:r>
              <a:rPr lang="es-CO" sz="1100" kern="0" dirty="0">
                <a:solidFill>
                  <a:srgbClr val="FFFFFF"/>
                </a:solidFill>
                <a:ea typeface="Arial Unicode MS"/>
                <a:cs typeface="Arial Unicode MS"/>
              </a:rPr>
              <a:t> </a:t>
            </a:r>
            <a:r>
              <a:rPr lang="es-CO" sz="1100" kern="0" dirty="0" err="1">
                <a:solidFill>
                  <a:srgbClr val="FFFFFF"/>
                </a:solidFill>
                <a:ea typeface="Arial Unicode MS"/>
                <a:cs typeface="Arial Unicode MS"/>
              </a:rPr>
              <a:t>Landscape</a:t>
            </a:r>
            <a:r>
              <a:rPr lang="es-CO" sz="1100" kern="0" dirty="0">
                <a:solidFill>
                  <a:srgbClr val="FFFFFF"/>
                </a:solidFill>
                <a:ea typeface="Arial Unicode MS"/>
                <a:cs typeface="Arial Unicode MS"/>
              </a:rPr>
              <a:t> </a:t>
            </a:r>
            <a:r>
              <a:rPr lang="es-CO" sz="1100" kern="0" dirty="0" err="1">
                <a:solidFill>
                  <a:srgbClr val="FFFFFF"/>
                </a:solidFill>
                <a:ea typeface="Arial Unicode MS"/>
                <a:cs typeface="Arial Unicode MS"/>
              </a:rPr>
              <a:t>Owner</a:t>
            </a:r>
            <a:r>
              <a:rPr lang="es-CO" sz="1100" kern="0" dirty="0">
                <a:solidFill>
                  <a:srgbClr val="FFFFFF"/>
                </a:solidFill>
                <a:ea typeface="Arial Unicode MS"/>
                <a:cs typeface="Arial Unicode MS"/>
              </a:rPr>
              <a:t>” dedicados</a:t>
            </a:r>
            <a:endParaRPr lang="en-US" sz="1600" b="1" kern="0" dirty="0">
              <a:solidFill>
                <a:srgbClr val="0FAAFF"/>
              </a:solidFill>
              <a:ea typeface="Arial Unicode MS" pitchFamily="34" charset="-128"/>
              <a:cs typeface="Arial Unicode MS" pitchFamily="34" charset="-128"/>
            </a:endParaRPr>
          </a:p>
          <a:p>
            <a:pPr marL="171455" indent="-171455" defTabSz="914245">
              <a:spcBef>
                <a:spcPct val="50000"/>
              </a:spcBef>
              <a:spcAft>
                <a:spcPct val="0"/>
              </a:spcAft>
              <a:buClr>
                <a:srgbClr val="F0AB00"/>
              </a:buClr>
              <a:buSzPct val="80000"/>
              <a:buFont typeface="Arial"/>
              <a:buChar char="•"/>
            </a:pPr>
            <a:r>
              <a:rPr lang="es-CO" sz="1100" kern="0" dirty="0">
                <a:solidFill>
                  <a:srgbClr val="FFFFFF"/>
                </a:solidFill>
                <a:ea typeface="Arial Unicode MS"/>
                <a:cs typeface="Arial Unicode MS"/>
              </a:rPr>
              <a:t>Disponibilidad garantizada	            </a:t>
            </a:r>
            <a:r>
              <a:rPr lang="es-CO" sz="1100" b="1" kern="0" dirty="0">
                <a:solidFill>
                  <a:srgbClr val="FFFFFF"/>
                </a:solidFill>
                <a:ea typeface="Arial Unicode MS"/>
                <a:cs typeface="Arial Unicode MS"/>
              </a:rPr>
              <a:t>99,5 %</a:t>
            </a:r>
          </a:p>
          <a:p>
            <a:pPr marL="171455" indent="-171455" defTabSz="914245">
              <a:spcBef>
                <a:spcPct val="50000"/>
              </a:spcBef>
              <a:spcAft>
                <a:spcPct val="0"/>
              </a:spcAft>
              <a:buClr>
                <a:srgbClr val="F0AB00"/>
              </a:buClr>
              <a:buSzPct val="80000"/>
              <a:buFont typeface="Arial"/>
              <a:buChar char="•"/>
            </a:pPr>
            <a:r>
              <a:rPr lang="es-CO" sz="1100" kern="0" dirty="0">
                <a:solidFill>
                  <a:srgbClr val="FFFFFF"/>
                </a:solidFill>
                <a:ea typeface="Arial Unicode MS"/>
                <a:cs typeface="Arial Unicode MS"/>
              </a:rPr>
              <a:t>Asistencia global 	            </a:t>
            </a:r>
            <a:r>
              <a:rPr lang="es-CO" sz="1100" b="1" kern="0" dirty="0">
                <a:solidFill>
                  <a:srgbClr val="FFFFFF"/>
                </a:solidFill>
                <a:ea typeface="Arial Unicode MS"/>
                <a:cs typeface="Arial Unicode MS"/>
              </a:rPr>
              <a:t>24 horas al día, 7 días a la semana</a:t>
            </a:r>
          </a:p>
          <a:p>
            <a:pPr marL="171455" indent="-171455" defTabSz="914245">
              <a:spcBef>
                <a:spcPct val="50000"/>
              </a:spcBef>
              <a:spcAft>
                <a:spcPct val="0"/>
              </a:spcAft>
              <a:buClr>
                <a:srgbClr val="F0AB00"/>
              </a:buClr>
              <a:buSzPct val="80000"/>
              <a:buFont typeface="Arial"/>
              <a:buChar char="•"/>
            </a:pPr>
            <a:r>
              <a:rPr lang="es-CO" sz="1100" kern="0" dirty="0">
                <a:solidFill>
                  <a:srgbClr val="FFFFFF"/>
                </a:solidFill>
                <a:ea typeface="Arial Unicode MS"/>
                <a:cs typeface="Arial Unicode MS"/>
              </a:rPr>
              <a:t>Reportes sobre el rendimiento	</a:t>
            </a:r>
          </a:p>
          <a:p>
            <a:pPr marL="171455" indent="-171455" defTabSz="914245">
              <a:spcBef>
                <a:spcPct val="50000"/>
              </a:spcBef>
              <a:spcAft>
                <a:spcPct val="0"/>
              </a:spcAft>
              <a:buClr>
                <a:srgbClr val="F0AB00"/>
              </a:buClr>
              <a:buSzPct val="80000"/>
              <a:buFont typeface="Arial"/>
              <a:buChar char="•"/>
            </a:pPr>
            <a:r>
              <a:rPr lang="es-CO" sz="1100" kern="0" dirty="0">
                <a:solidFill>
                  <a:srgbClr val="FFFFFF"/>
                </a:solidFill>
                <a:ea typeface="Arial Unicode MS"/>
                <a:cs typeface="Arial Unicode MS"/>
              </a:rPr>
              <a:t>Ventanas de mantenimiento definidas para remediaciones, actualizaciones y trabajos de proyecto.</a:t>
            </a:r>
          </a:p>
          <a:p>
            <a:pPr marL="171455" indent="-171455" defTabSz="914245">
              <a:spcBef>
                <a:spcPct val="50000"/>
              </a:spcBef>
              <a:spcAft>
                <a:spcPct val="0"/>
              </a:spcAft>
              <a:buClr>
                <a:srgbClr val="F0AB00"/>
              </a:buClr>
              <a:buSzPct val="80000"/>
              <a:buFont typeface="Arial"/>
              <a:buChar char="•"/>
            </a:pPr>
            <a:r>
              <a:rPr lang="es-CO" sz="1100" kern="0" dirty="0">
                <a:solidFill>
                  <a:srgbClr val="FFFFFF"/>
                </a:solidFill>
                <a:ea typeface="Arial Unicode MS"/>
                <a:cs typeface="Arial Unicode MS"/>
              </a:rPr>
              <a:t>Reportes de actividad, análisis, planificación y coordinación de corrección. </a:t>
            </a:r>
          </a:p>
          <a:p>
            <a:pPr marL="171455" indent="-171455" defTabSz="914245">
              <a:spcBef>
                <a:spcPct val="50000"/>
              </a:spcBef>
              <a:spcAft>
                <a:spcPct val="0"/>
              </a:spcAft>
              <a:buClr>
                <a:srgbClr val="F0AB00"/>
              </a:buClr>
              <a:buSzPct val="80000"/>
              <a:buFont typeface="Arial"/>
              <a:buChar char="•"/>
            </a:pPr>
            <a:endParaRPr lang="en-US" sz="1100" kern="0" dirty="0">
              <a:solidFill>
                <a:schemeClr val="bg1"/>
              </a:solidFill>
              <a:ea typeface="Arial Unicode MS" pitchFamily="34" charset="-128"/>
              <a:cs typeface="Arial Unicode MS" pitchFamily="34" charset="-128"/>
            </a:endParaRPr>
          </a:p>
          <a:p>
            <a:pPr defTabSz="914245">
              <a:spcBef>
                <a:spcPct val="50000"/>
              </a:spcBef>
              <a:spcAft>
                <a:spcPct val="0"/>
              </a:spcAft>
            </a:pPr>
            <a:r>
              <a:rPr lang="es-CO" sz="1600" b="1" kern="0" dirty="0">
                <a:solidFill>
                  <a:srgbClr val="F0AB00"/>
                </a:solidFill>
                <a:ea typeface="Arial Unicode MS"/>
                <a:cs typeface="Arial Unicode MS"/>
              </a:rPr>
              <a:t>Servicios Provistos </a:t>
            </a:r>
          </a:p>
          <a:p>
            <a:pPr marL="171455" indent="-171455" defTabSz="914245">
              <a:spcBef>
                <a:spcPct val="50000"/>
              </a:spcBef>
              <a:spcAft>
                <a:spcPct val="0"/>
              </a:spcAft>
              <a:buClr>
                <a:srgbClr val="F0AB00"/>
              </a:buClr>
              <a:buSzPct val="80000"/>
              <a:buFont typeface="Arial"/>
              <a:buChar char="•"/>
            </a:pPr>
            <a:r>
              <a:rPr lang="es-CO" sz="1100" kern="0" dirty="0">
                <a:solidFill>
                  <a:srgbClr val="FFFFFF"/>
                </a:solidFill>
                <a:ea typeface="Arial Unicode MS"/>
                <a:cs typeface="Arial Unicode MS"/>
              </a:rPr>
              <a:t>Gestión de base de datos SAP HANA: copias de seguridad, actualizaciones, monitorización, restauración y recuperación</a:t>
            </a:r>
          </a:p>
          <a:p>
            <a:pPr marL="171455" indent="-171455" defTabSz="914245">
              <a:spcBef>
                <a:spcPct val="50000"/>
              </a:spcBef>
              <a:spcAft>
                <a:spcPct val="0"/>
              </a:spcAft>
              <a:buClr>
                <a:srgbClr val="F0AB00"/>
              </a:buClr>
              <a:buSzPct val="80000"/>
              <a:buFont typeface="Arial"/>
              <a:buChar char="•"/>
            </a:pPr>
            <a:r>
              <a:rPr lang="es-CO" sz="1100" kern="0" dirty="0">
                <a:solidFill>
                  <a:srgbClr val="FFFFFF"/>
                </a:solidFill>
                <a:ea typeface="Arial Unicode MS"/>
                <a:cs typeface="Arial Unicode MS"/>
              </a:rPr>
              <a:t>Monitoreo de infraestructura y detección de eventos. </a:t>
            </a:r>
          </a:p>
          <a:p>
            <a:pPr marL="171455" indent="-171455" defTabSz="914245">
              <a:spcBef>
                <a:spcPct val="50000"/>
              </a:spcBef>
              <a:spcAft>
                <a:spcPct val="0"/>
              </a:spcAft>
              <a:buClr>
                <a:srgbClr val="F0AB00"/>
              </a:buClr>
              <a:buSzPct val="80000"/>
              <a:buFont typeface="Arial"/>
              <a:buChar char="•"/>
            </a:pPr>
            <a:r>
              <a:rPr lang="es-CO" sz="1100" kern="0" dirty="0">
                <a:solidFill>
                  <a:srgbClr val="FFFFFF"/>
                </a:solidFill>
                <a:ea typeface="Arial Unicode MS"/>
                <a:cs typeface="Arial Unicode MS"/>
              </a:rPr>
              <a:t>Sistema operativo: gestión, </a:t>
            </a:r>
            <a:r>
              <a:rPr lang="es-CO" sz="1100" kern="0" dirty="0" smtClean="0">
                <a:solidFill>
                  <a:srgbClr val="FFFFFF"/>
                </a:solidFill>
                <a:ea typeface="Arial Unicode MS"/>
                <a:cs typeface="Arial Unicode MS"/>
              </a:rPr>
              <a:t>remediación </a:t>
            </a:r>
            <a:r>
              <a:rPr lang="es-CO" sz="1100" kern="0" dirty="0">
                <a:solidFill>
                  <a:srgbClr val="FFFFFF"/>
                </a:solidFill>
                <a:ea typeface="Arial Unicode MS"/>
                <a:cs typeface="Arial Unicode MS"/>
              </a:rPr>
              <a:t>y monitoreo.</a:t>
            </a:r>
          </a:p>
        </p:txBody>
      </p:sp>
      <p:sp>
        <p:nvSpPr>
          <p:cNvPr id="3" name="Title 2"/>
          <p:cNvSpPr>
            <a:spLocks noGrp="1"/>
          </p:cNvSpPr>
          <p:nvPr>
            <p:ph type="title"/>
          </p:nvPr>
        </p:nvSpPr>
        <p:spPr>
          <a:xfrm>
            <a:off x="206841" y="314292"/>
            <a:ext cx="8656646" cy="832408"/>
          </a:xfrm>
        </p:spPr>
        <p:txBody>
          <a:bodyPr/>
          <a:lstStyle/>
          <a:p>
            <a:pPr defTabSz="914245"/>
            <a:r>
              <a:rPr lang="es-CO" dirty="0">
                <a:solidFill>
                  <a:schemeClr val="tx1">
                    <a:lumMod val="85000"/>
                    <a:lumOff val="15000"/>
                  </a:schemeClr>
                </a:solidFill>
              </a:rPr>
              <a:t>Infraestructura de </a:t>
            </a:r>
            <a:r>
              <a:rPr lang="es-CO" dirty="0" smtClean="0">
                <a:solidFill>
                  <a:schemeClr val="tx1">
                    <a:lumMod val="85000"/>
                    <a:lumOff val="15000"/>
                  </a:schemeClr>
                </a:solidFill>
              </a:rPr>
              <a:t>nube</a:t>
            </a:r>
            <a:endParaRPr lang="en-US" sz="1800" dirty="0">
              <a:solidFill>
                <a:schemeClr val="tx1">
                  <a:lumMod val="85000"/>
                  <a:lumOff val="15000"/>
                </a:schemeClr>
              </a:solidFill>
            </a:endParaRPr>
          </a:p>
        </p:txBody>
      </p:sp>
      <p:pic>
        <p:nvPicPr>
          <p:cNvPr id="12" name="Picture 13" descr="\\psf\Host\Users\eric\Graphic Tank\Screens and Documents v1-07.png"/>
          <p:cNvPicPr>
            <a:picLocks noChangeAspect="1" noChangeArrowheads="1"/>
          </p:cNvPicPr>
          <p:nvPr/>
        </p:nvPicPr>
        <p:blipFill>
          <a:blip r:embed="rId4"/>
          <a:srcRect/>
          <a:stretch>
            <a:fillRect/>
          </a:stretch>
        </p:blipFill>
        <p:spPr bwMode="auto">
          <a:xfrm>
            <a:off x="5587167" y="4734468"/>
            <a:ext cx="329417" cy="314636"/>
          </a:xfrm>
          <a:prstGeom prst="rect">
            <a:avLst/>
          </a:prstGeom>
          <a:noFill/>
        </p:spPr>
      </p:pic>
      <p:pic>
        <p:nvPicPr>
          <p:cNvPr id="13" name="Picture 7" descr="\\psf\Host\Users\eric\Graphic Tank\Misc-69.png"/>
          <p:cNvPicPr>
            <a:picLocks noChangeAspect="1" noChangeArrowheads="1"/>
          </p:cNvPicPr>
          <p:nvPr/>
        </p:nvPicPr>
        <p:blipFill>
          <a:blip r:embed="rId5"/>
          <a:srcRect/>
          <a:stretch>
            <a:fillRect/>
          </a:stretch>
        </p:blipFill>
        <p:spPr bwMode="auto">
          <a:xfrm>
            <a:off x="2322666" y="2458340"/>
            <a:ext cx="268884" cy="457094"/>
          </a:xfrm>
          <a:prstGeom prst="rect">
            <a:avLst/>
          </a:prstGeom>
          <a:noFill/>
        </p:spPr>
      </p:pic>
      <p:pic>
        <p:nvPicPr>
          <p:cNvPr id="15" name="Picture 2" descr="\\psf\Home\Graphic Tank\Misc 1 v2-6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10943" y="1652600"/>
            <a:ext cx="405641" cy="37960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3507830" y="1801881"/>
            <a:ext cx="0" cy="4530961"/>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68199" y="339205"/>
            <a:ext cx="1164830" cy="597610"/>
          </a:xfrm>
          <a:prstGeom prst="rect">
            <a:avLst/>
          </a:prstGeom>
        </p:spPr>
      </p:pic>
    </p:spTree>
    <p:extLst>
      <p:ext uri="{BB962C8B-B14F-4D97-AF65-F5344CB8AC3E}">
        <p14:creationId xmlns:p14="http://schemas.microsoft.com/office/powerpoint/2010/main" val="1774162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I815227\Pictures\People\272404_l_srgb_s_g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904"/>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rot="10800000">
            <a:off x="463007" y="1049308"/>
            <a:ext cx="8171323" cy="20686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p>
        </p:txBody>
      </p:sp>
      <p:sp>
        <p:nvSpPr>
          <p:cNvPr id="7" name="TextBox 6"/>
          <p:cNvSpPr txBox="1"/>
          <p:nvPr/>
        </p:nvSpPr>
        <p:spPr>
          <a:xfrm>
            <a:off x="627903" y="1202923"/>
            <a:ext cx="7481148" cy="584775"/>
          </a:xfrm>
          <a:prstGeom prst="rect">
            <a:avLst/>
          </a:prstGeom>
          <a:noFill/>
        </p:spPr>
        <p:txBody>
          <a:bodyPr wrap="square" rtlCol="0">
            <a:spAutoFit/>
          </a:bodyPr>
          <a:lstStyle/>
          <a:p>
            <a:r>
              <a:rPr lang="es-CO" sz="3200" dirty="0" smtClean="0">
                <a:solidFill>
                  <a:schemeClr val="bg1"/>
                </a:solidFill>
                <a:effectLst>
                  <a:outerShdw blurRad="38100" dist="38100" dir="2700000" algn="tl">
                    <a:srgbClr val="000000">
                      <a:alpha val="43137"/>
                    </a:srgbClr>
                  </a:outerShdw>
                </a:effectLst>
                <a:latin typeface="BentonSans Bold" panose="02000803000000020004" pitchFamily="2" charset="0"/>
              </a:rPr>
              <a:t>Presizing</a:t>
            </a:r>
            <a:endParaRPr lang="en-US" sz="3200" dirty="0">
              <a:solidFill>
                <a:schemeClr val="bg1"/>
              </a:solidFill>
              <a:effectLst>
                <a:outerShdw blurRad="38100" dist="38100" dir="2700000" algn="tl">
                  <a:srgbClr val="000000">
                    <a:alpha val="43137"/>
                  </a:srgbClr>
                </a:outerShdw>
              </a:effectLst>
              <a:latin typeface="BentonSans Bold" panose="02000803000000020004" pitchFamily="2"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903" y="2588165"/>
            <a:ext cx="759681" cy="374776"/>
          </a:xfrm>
          <a:prstGeom prst="rect">
            <a:avLst/>
          </a:prstGeom>
        </p:spPr>
      </p:pic>
      <p:sp>
        <p:nvSpPr>
          <p:cNvPr id="9" name="Rectangle 8"/>
          <p:cNvSpPr/>
          <p:nvPr/>
        </p:nvSpPr>
        <p:spPr>
          <a:xfrm>
            <a:off x="774464" y="1787698"/>
            <a:ext cx="588117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2637022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s-CO" dirty="0" smtClean="0"/>
              <a:t>Disclaimer sobre este presizing</a:t>
            </a:r>
            <a:endParaRPr lang="en-US" dirty="0" smtClean="0"/>
          </a:p>
        </p:txBody>
      </p:sp>
      <p:sp>
        <p:nvSpPr>
          <p:cNvPr id="38915" name="TextBox 3"/>
          <p:cNvSpPr txBox="1">
            <a:spLocks noChangeArrowheads="1"/>
          </p:cNvSpPr>
          <p:nvPr/>
        </p:nvSpPr>
        <p:spPr bwMode="auto">
          <a:xfrm>
            <a:off x="117475" y="1341438"/>
            <a:ext cx="8909050" cy="3970318"/>
          </a:xfrm>
          <a:prstGeom prst="rect">
            <a:avLst/>
          </a:prstGeom>
          <a:noFill/>
          <a:ln w="9525">
            <a:noFill/>
            <a:miter lim="800000"/>
            <a:headEnd/>
            <a:tailEnd/>
          </a:ln>
        </p:spPr>
        <p:txBody>
          <a:bodyPr>
            <a:spAutoFit/>
          </a:bodyPr>
          <a:lstStyle/>
          <a:p>
            <a:pPr algn="just"/>
            <a:r>
              <a:rPr lang="es-ES" sz="1200" dirty="0"/>
              <a:t>Esta información se brinda  de carácter ilustrativo buscando dar una idea general de los requerimientos de hardware, los cuales variarán con respecto al dimensionamiento / arquitectura definitivos dada la incertidumbre que se tiene en esta etapa del proceso. Este no debe ser usado para estimar los requerimientos de hardware reales. SAP no asume responsabilidad alguna sobre esta información. Para la realización de un pre-dimensionamiento de mayor exactitud debe realizarse un proceso de recolección de información y validar los supuestos aquí mencionados. La recolección de información realizada es preliminar bajo un primer entendimiento de los parámetros, sin embargo debe realizarse una revisión detallada como parte del proyecto parar validar el correcto entendimiento y afinamiento de los parámetros aquí recolectados. Se recomienda que el dimensionamiento definitivo sea realizado por el proveedor de hardware seleccionado por el cliente. La mayoría de proveedores de hardware cuentan con centros de competencia que tienen acceso a las herramientas que SAP ha provisto para dimensionamiento de sus soluciones.</a:t>
            </a:r>
          </a:p>
          <a:p>
            <a:pPr algn="just"/>
            <a:endParaRPr lang="es-ES" sz="1200" dirty="0" smtClean="0"/>
          </a:p>
          <a:p>
            <a:pPr algn="just"/>
            <a:r>
              <a:rPr lang="es-ES" sz="1200" dirty="0" smtClean="0"/>
              <a:t>Como </a:t>
            </a:r>
            <a:r>
              <a:rPr lang="es-ES" sz="1200" dirty="0"/>
              <a:t>se indica, ésta información es para fines informativos y no hace parte o podrá ser incorporado en un contrato. SAP no asume responsabilidad alguna por errores u omisiones en este documento. Todas las declaraciones prospectivas están sometidas a numerosos riesgos e incertidumbres que podrían causar que los resultados reales difieran materialmente de las expectativas. Los lectores no deben depositar una confianza indebida en estas declaraciones prospectivas</a:t>
            </a:r>
            <a:r>
              <a:rPr lang="es-ES" sz="1200" dirty="0" smtClean="0"/>
              <a:t>.</a:t>
            </a:r>
          </a:p>
          <a:p>
            <a:pPr algn="just"/>
            <a:endParaRPr lang="es-ES" sz="1200" dirty="0"/>
          </a:p>
          <a:p>
            <a:pPr algn="just"/>
            <a:r>
              <a:rPr lang="es-ES" sz="1200" dirty="0"/>
              <a:t>Todo alcance mencionado en la presente propuesta que haga alusión de manera directa o indirecta a funcionalidad, velocidad, niveles, conectividad, seguridad, compatibilidad, disponibilidad, Hardware y redes; se emite a modo de referencia y solo como una guía a solicitud de </a:t>
            </a:r>
            <a:r>
              <a:rPr lang="es-ES" sz="1200" dirty="0" smtClean="0"/>
              <a:t>ASOPAGOS, </a:t>
            </a:r>
            <a:r>
              <a:rPr lang="es-ES" sz="1200" dirty="0"/>
              <a:t>en consecuencia, SAP declara expresamente  NO ser experto en la materia, por lo que la interpretación, entendimiento y acatamiento de dichas opiniones son de exclusiva responsabilidad de </a:t>
            </a:r>
            <a:r>
              <a:rPr lang="es-ES" sz="1200" dirty="0" smtClean="0"/>
              <a:t>ASOPAGOS, </a:t>
            </a:r>
            <a:r>
              <a:rPr lang="es-ES" sz="1200" dirty="0"/>
              <a:t>eximiendo a SAP de cualquier responsabilidad presente o futura respecto a dichas materias.</a:t>
            </a:r>
            <a:endParaRPr lang="en-US" sz="1200" dirty="0"/>
          </a:p>
        </p:txBody>
      </p:sp>
    </p:spTree>
    <p:extLst>
      <p:ext uri="{BB962C8B-B14F-4D97-AF65-F5344CB8AC3E}">
        <p14:creationId xmlns:p14="http://schemas.microsoft.com/office/powerpoint/2010/main" val="343827565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I815227\Pictures\People\272404_l_srgb_s_g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904"/>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rot="10800000">
            <a:off x="463007" y="1049308"/>
            <a:ext cx="8171323" cy="20686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p>
        </p:txBody>
      </p:sp>
      <p:sp>
        <p:nvSpPr>
          <p:cNvPr id="7" name="TextBox 6"/>
          <p:cNvSpPr txBox="1"/>
          <p:nvPr/>
        </p:nvSpPr>
        <p:spPr>
          <a:xfrm>
            <a:off x="627903" y="1202923"/>
            <a:ext cx="7481148" cy="584775"/>
          </a:xfrm>
          <a:prstGeom prst="rect">
            <a:avLst/>
          </a:prstGeom>
          <a:noFill/>
        </p:spPr>
        <p:txBody>
          <a:bodyPr wrap="square" rtlCol="0">
            <a:spAutoFit/>
          </a:bodyPr>
          <a:lstStyle/>
          <a:p>
            <a:r>
              <a:rPr lang="es-CO" sz="3200" dirty="0" smtClean="0">
                <a:solidFill>
                  <a:schemeClr val="bg1"/>
                </a:solidFill>
                <a:effectLst>
                  <a:outerShdw blurRad="38100" dist="38100" dir="2700000" algn="tl">
                    <a:srgbClr val="000000">
                      <a:alpha val="43137"/>
                    </a:srgbClr>
                  </a:outerShdw>
                </a:effectLst>
                <a:latin typeface="BentonSans Bold" panose="02000803000000020004" pitchFamily="2" charset="0"/>
              </a:rPr>
              <a:t>Arquitectura</a:t>
            </a:r>
            <a:endParaRPr lang="en-US" sz="3200" dirty="0">
              <a:solidFill>
                <a:schemeClr val="bg1"/>
              </a:solidFill>
              <a:effectLst>
                <a:outerShdw blurRad="38100" dist="38100" dir="2700000" algn="tl">
                  <a:srgbClr val="000000">
                    <a:alpha val="43137"/>
                  </a:srgbClr>
                </a:outerShdw>
              </a:effectLst>
              <a:latin typeface="BentonSans Bold" panose="02000803000000020004" pitchFamily="2"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903" y="2588165"/>
            <a:ext cx="759681" cy="374776"/>
          </a:xfrm>
          <a:prstGeom prst="rect">
            <a:avLst/>
          </a:prstGeom>
        </p:spPr>
      </p:pic>
      <p:sp>
        <p:nvSpPr>
          <p:cNvPr id="9" name="Rectangle 8"/>
          <p:cNvSpPr/>
          <p:nvPr/>
        </p:nvSpPr>
        <p:spPr>
          <a:xfrm>
            <a:off x="774464" y="1787698"/>
            <a:ext cx="588117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4695788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s-CO" dirty="0" smtClean="0"/>
              <a:t>Disclaimer sobre resultados de QuickSizer (i)</a:t>
            </a:r>
            <a:endParaRPr lang="en-US" dirty="0" smtClean="0"/>
          </a:p>
        </p:txBody>
      </p:sp>
      <p:sp>
        <p:nvSpPr>
          <p:cNvPr id="38915" name="TextBox 3"/>
          <p:cNvSpPr txBox="1">
            <a:spLocks noChangeArrowheads="1"/>
          </p:cNvSpPr>
          <p:nvPr/>
        </p:nvSpPr>
        <p:spPr bwMode="auto">
          <a:xfrm>
            <a:off x="117475" y="1305813"/>
            <a:ext cx="8909050" cy="4916731"/>
          </a:xfrm>
          <a:prstGeom prst="rect">
            <a:avLst/>
          </a:prstGeom>
          <a:noFill/>
          <a:ln w="9525">
            <a:noFill/>
            <a:miter lim="800000"/>
            <a:headEnd/>
            <a:tailEnd/>
          </a:ln>
        </p:spPr>
        <p:txBody>
          <a:bodyPr>
            <a:spAutoFit/>
          </a:bodyPr>
          <a:lstStyle/>
          <a:p>
            <a:pPr algn="just">
              <a:lnSpc>
                <a:spcPct val="150000"/>
              </a:lnSpc>
            </a:pPr>
            <a:r>
              <a:rPr lang="en-US" sz="1100" dirty="0" smtClean="0"/>
              <a:t>By </a:t>
            </a:r>
            <a:r>
              <a:rPr lang="en-US" sz="1100" dirty="0"/>
              <a:t>using the tool, you accept and agree to the following conditions: </a:t>
            </a:r>
            <a:endParaRPr lang="en-US" sz="1100" dirty="0" smtClean="0"/>
          </a:p>
          <a:p>
            <a:pPr algn="just">
              <a:lnSpc>
                <a:spcPct val="150000"/>
              </a:lnSpc>
            </a:pPr>
            <a:endParaRPr lang="en-US" sz="1100" dirty="0"/>
          </a:p>
          <a:p>
            <a:pPr algn="just">
              <a:lnSpc>
                <a:spcPct val="150000"/>
              </a:lnSpc>
            </a:pPr>
            <a:r>
              <a:rPr lang="en-US" sz="1100" dirty="0"/>
              <a:t>This application makes no authorization check when creating, modifying or displaying a sizing project. For a Quick Sizer project </a:t>
            </a:r>
            <a:r>
              <a:rPr lang="en-US" sz="1100" dirty="0" smtClean="0"/>
              <a:t>the following </a:t>
            </a:r>
            <a:r>
              <a:rPr lang="en-US" sz="1100" dirty="0"/>
              <a:t>data will be stored apart from other data: Customer number, project name, project status, whether it is a protected project, </a:t>
            </a:r>
            <a:r>
              <a:rPr lang="en-US" sz="1100" dirty="0" smtClean="0"/>
              <a:t>created </a:t>
            </a:r>
            <a:r>
              <a:rPr lang="en-US" sz="1100" dirty="0"/>
              <a:t>by, last changed by, last accessed by, number of accesses, created on, last changed on, version date, last accessed at, and </a:t>
            </a:r>
            <a:r>
              <a:rPr lang="en-US" sz="1100" dirty="0" smtClean="0"/>
              <a:t>Quick </a:t>
            </a:r>
            <a:r>
              <a:rPr lang="en-US" sz="1100" dirty="0"/>
              <a:t>Sizer version. By entering the customer number and project name, anyone may access a sizing project. This application is </a:t>
            </a:r>
            <a:r>
              <a:rPr lang="en-US" sz="1100" dirty="0" smtClean="0"/>
              <a:t>based </a:t>
            </a:r>
            <a:r>
              <a:rPr lang="en-US" sz="1100" dirty="0"/>
              <a:t>on the results of publicly available SAP Standard Application Benchmarks and considers workload only. It may, therefore, only </a:t>
            </a:r>
            <a:r>
              <a:rPr lang="en-US" sz="1100" dirty="0" smtClean="0"/>
              <a:t>reflect </a:t>
            </a:r>
            <a:r>
              <a:rPr lang="en-US" sz="1100" dirty="0"/>
              <a:t>the standard components of SAP business solutions. As sizing for an SAP solution-based system depends heavily on factors </a:t>
            </a:r>
            <a:r>
              <a:rPr lang="en-US" sz="1100" dirty="0" smtClean="0"/>
              <a:t>(</a:t>
            </a:r>
            <a:r>
              <a:rPr lang="en-US" sz="1100" dirty="0"/>
              <a:t>e.g., peak workload versus average workload, number of users, user behavior, amount of batch processing, user customizing and </a:t>
            </a:r>
            <a:r>
              <a:rPr lang="en-US" sz="1100" dirty="0" smtClean="0"/>
              <a:t>reporting</a:t>
            </a:r>
            <a:r>
              <a:rPr lang="en-US" sz="1100" dirty="0"/>
              <a:t>), only the absolute standard usage of an SAP solution-based system is considered, not a customer-specific environment. </a:t>
            </a:r>
            <a:r>
              <a:rPr lang="en-US" sz="1100" dirty="0" smtClean="0"/>
              <a:t>The </a:t>
            </a:r>
            <a:r>
              <a:rPr lang="en-US" sz="1100" dirty="0"/>
              <a:t>output of this tool is given in hardware- and software-independent categories (CPU, memory and net disk) and is not aligned with </a:t>
            </a:r>
            <a:r>
              <a:rPr lang="en-US" sz="1100" dirty="0" smtClean="0"/>
              <a:t>customer-specific </a:t>
            </a:r>
            <a:r>
              <a:rPr lang="en-US" sz="1100" dirty="0"/>
              <a:t>needs or conditions. Therefore, SAP assumes no responsibility for errors or omissions of the output provided </a:t>
            </a:r>
            <a:r>
              <a:rPr lang="en-US" sz="1100" dirty="0" smtClean="0"/>
              <a:t>herein</a:t>
            </a:r>
            <a:r>
              <a:rPr lang="en-US" sz="1100" dirty="0"/>
              <a:t>. The customer is responsible for verifying any output and deciding on whether to implement any of the recommendations made </a:t>
            </a:r>
            <a:r>
              <a:rPr lang="en-US" sz="1100" dirty="0" smtClean="0"/>
              <a:t>by </a:t>
            </a:r>
            <a:r>
              <a:rPr lang="en-US" sz="1100" dirty="0"/>
              <a:t>SAP herein. SAP MAKES NO WARRANTIES OR REPRESENTATIONS WITH RESPECT TO THE CONTENT HEREOF AND </a:t>
            </a:r>
            <a:r>
              <a:rPr lang="en-US" sz="1100" dirty="0" smtClean="0"/>
              <a:t>SPECIFICALLY </a:t>
            </a:r>
            <a:r>
              <a:rPr lang="en-US" sz="1100" dirty="0"/>
              <a:t>DISCLAIMS ANY IMPLIED WARRANTIES OF FITNESS FOR ANY PARTICULAR PURPOSE. IN NO EVENT </a:t>
            </a:r>
            <a:r>
              <a:rPr lang="en-US" sz="1100" dirty="0" smtClean="0"/>
              <a:t>SHALL </a:t>
            </a:r>
            <a:r>
              <a:rPr lang="en-US" sz="1100" dirty="0"/>
              <a:t>SAP BE LIABLE TO YOU FOR ANY DIRECT DAMAGES OR FOR ANY LOST PROFITS, LOST SAVINGS OR ANY OTHER </a:t>
            </a:r>
            <a:r>
              <a:rPr lang="en-US" sz="1100" dirty="0" smtClean="0"/>
              <a:t>INCIDENTAL</a:t>
            </a:r>
            <a:r>
              <a:rPr lang="en-US" sz="1100" dirty="0"/>
              <a:t>, INDIRECT, PUNITIVE OR CONSEQUENTIAL DAMAGES ARISING FROM THE USE OF THE RESPECTIVE </a:t>
            </a:r>
            <a:r>
              <a:rPr lang="en-US" sz="1100" dirty="0" smtClean="0"/>
              <a:t>SOFTWARE</a:t>
            </a:r>
            <a:r>
              <a:rPr lang="en-US" sz="1100" dirty="0"/>
              <a:t>, EVEN IF ADVISED OR AWARE OF THE POSSIBILITY OF SUCH DAMAGES. THIS LIMITATION OF LIABILITY </a:t>
            </a:r>
            <a:r>
              <a:rPr lang="en-US" sz="1100" dirty="0" smtClean="0"/>
              <a:t>SHALL </a:t>
            </a:r>
            <a:r>
              <a:rPr lang="en-US" sz="1100" dirty="0"/>
              <a:t>NOT APPLY IN CASES OF WILLFUL MISCONDUCT OR ANY LIABILITIES ACCORDING TO STATUTORY PRODUCT </a:t>
            </a:r>
          </a:p>
          <a:p>
            <a:pPr algn="just">
              <a:lnSpc>
                <a:spcPct val="150000"/>
              </a:lnSpc>
            </a:pPr>
            <a:r>
              <a:rPr lang="en-US" sz="1100" dirty="0"/>
              <a:t>LIABILITY LAWS. </a:t>
            </a:r>
          </a:p>
        </p:txBody>
      </p:sp>
    </p:spTree>
    <p:extLst>
      <p:ext uri="{BB962C8B-B14F-4D97-AF65-F5344CB8AC3E}">
        <p14:creationId xmlns:p14="http://schemas.microsoft.com/office/powerpoint/2010/main" val="1852423141"/>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s-CO" dirty="0" smtClean="0"/>
              <a:t>Disclaimer sobre resultados de QuickSizer (ii)</a:t>
            </a:r>
            <a:endParaRPr lang="en-US" dirty="0" smtClean="0"/>
          </a:p>
        </p:txBody>
      </p:sp>
      <p:sp>
        <p:nvSpPr>
          <p:cNvPr id="38915" name="TextBox 3"/>
          <p:cNvSpPr txBox="1">
            <a:spLocks noChangeArrowheads="1"/>
          </p:cNvSpPr>
          <p:nvPr/>
        </p:nvSpPr>
        <p:spPr bwMode="auto">
          <a:xfrm>
            <a:off x="117475" y="1305813"/>
            <a:ext cx="8909050" cy="3901068"/>
          </a:xfrm>
          <a:prstGeom prst="rect">
            <a:avLst/>
          </a:prstGeom>
          <a:noFill/>
          <a:ln w="9525">
            <a:noFill/>
            <a:miter lim="800000"/>
            <a:headEnd/>
            <a:tailEnd/>
          </a:ln>
        </p:spPr>
        <p:txBody>
          <a:bodyPr>
            <a:spAutoFit/>
          </a:bodyPr>
          <a:lstStyle/>
          <a:p>
            <a:pPr algn="just">
              <a:lnSpc>
                <a:spcPct val="150000"/>
              </a:lnSpc>
            </a:pPr>
            <a:r>
              <a:rPr lang="en-US" sz="1100" dirty="0" smtClean="0"/>
              <a:t>SAP </a:t>
            </a:r>
            <a:r>
              <a:rPr lang="en-US" sz="1100" dirty="0"/>
              <a:t>makes no commitment to keep the information contained herein up to date. This tool is based on the most current level of the </a:t>
            </a:r>
            <a:r>
              <a:rPr lang="en-US" sz="1100" dirty="0" smtClean="0"/>
              <a:t>SAP </a:t>
            </a:r>
            <a:r>
              <a:rPr lang="en-US" sz="1100" dirty="0"/>
              <a:t>solution and will be updated if applicable. </a:t>
            </a:r>
            <a:endParaRPr lang="en-US" sz="1100" dirty="0" smtClean="0"/>
          </a:p>
          <a:p>
            <a:pPr algn="just">
              <a:lnSpc>
                <a:spcPct val="150000"/>
              </a:lnSpc>
            </a:pPr>
            <a:r>
              <a:rPr lang="en-US" sz="1100" dirty="0" smtClean="0"/>
              <a:t>This </a:t>
            </a:r>
            <a:r>
              <a:rPr lang="en-US" sz="1100" dirty="0"/>
              <a:t>tool is copyrighted by SAP, all rights reserved. No parts of this program may be reproduced, transmitted or copied in any form or </a:t>
            </a:r>
            <a:r>
              <a:rPr lang="en-US" sz="1100" dirty="0" smtClean="0"/>
              <a:t>for </a:t>
            </a:r>
            <a:r>
              <a:rPr lang="en-US" sz="1100" dirty="0"/>
              <a:t>any purpose without the express permission of SAP. You may use the tool only for the purposes as described above. Any other </a:t>
            </a:r>
            <a:r>
              <a:rPr lang="en-US" sz="1100" dirty="0" smtClean="0"/>
              <a:t>use </a:t>
            </a:r>
            <a:r>
              <a:rPr lang="en-US" sz="1100" dirty="0"/>
              <a:t>is strictly prohibited. The information contained in this application is subject to change without notice. SAP reserves the right to </a:t>
            </a:r>
            <a:r>
              <a:rPr lang="en-US" sz="1100" dirty="0" smtClean="0"/>
              <a:t>make </a:t>
            </a:r>
            <a:r>
              <a:rPr lang="en-US" sz="1100" dirty="0"/>
              <a:t>any such changes without obligation to notify any person of such revision or changes. </a:t>
            </a:r>
            <a:endParaRPr lang="en-US" sz="1100" dirty="0" smtClean="0"/>
          </a:p>
          <a:p>
            <a:pPr algn="just">
              <a:lnSpc>
                <a:spcPct val="150000"/>
              </a:lnSpc>
            </a:pPr>
            <a:r>
              <a:rPr lang="en-US" sz="1100" dirty="0" smtClean="0"/>
              <a:t>You </a:t>
            </a:r>
            <a:r>
              <a:rPr lang="en-US" sz="1100" dirty="0"/>
              <a:t>may provide feedback to SAP concerning the tool, SAP software or any other SAP data or processes under the following </a:t>
            </a:r>
            <a:r>
              <a:rPr lang="en-US" sz="1100" dirty="0" smtClean="0"/>
              <a:t>conditions</a:t>
            </a:r>
            <a:r>
              <a:rPr lang="en-US" sz="1100" dirty="0"/>
              <a:t>: For any invention included in feedback, you grant SAP and its related companies a license to make, have made, use, </a:t>
            </a:r>
            <a:r>
              <a:rPr lang="en-US" sz="1100" dirty="0" smtClean="0"/>
              <a:t>lease</a:t>
            </a:r>
            <a:r>
              <a:rPr lang="en-US" sz="1100" dirty="0"/>
              <a:t>, sell, offer for sale, import, export or otherwise transfer any apparatus or product through all of its distribution channels and to </a:t>
            </a:r>
            <a:r>
              <a:rPr lang="en-US" sz="1100" dirty="0" smtClean="0"/>
              <a:t>practice </a:t>
            </a:r>
            <a:r>
              <a:rPr lang="en-US" sz="1100" dirty="0"/>
              <a:t>any method, covered by the invention, and to sublicense others to do any or all of the foregoing, unless otherwise agreed </a:t>
            </a:r>
            <a:r>
              <a:rPr lang="en-US" sz="1100" dirty="0" smtClean="0"/>
              <a:t>between </a:t>
            </a:r>
            <a:r>
              <a:rPr lang="en-US" sz="1100" dirty="0"/>
              <a:t>you and SAP. “Feedback,” for the purposes of this agreement, means information and materials provided by you following </a:t>
            </a:r>
            <a:r>
              <a:rPr lang="en-US" sz="1100" dirty="0" smtClean="0"/>
              <a:t>the </a:t>
            </a:r>
            <a:r>
              <a:rPr lang="en-US" sz="1100" dirty="0"/>
              <a:t>disclosure of the tool, SAP software or any other SAP data or processes and which relates directly to the design and performance </a:t>
            </a:r>
            <a:r>
              <a:rPr lang="en-US" sz="1100" dirty="0" smtClean="0"/>
              <a:t>of </a:t>
            </a:r>
            <a:r>
              <a:rPr lang="en-US" sz="1100" dirty="0"/>
              <a:t>SAP software and/or other SAP products and materials. Feedback does not include any other information and materials disclosed </a:t>
            </a:r>
            <a:r>
              <a:rPr lang="en-US" sz="1100" dirty="0" smtClean="0"/>
              <a:t>herein</a:t>
            </a:r>
            <a:r>
              <a:rPr lang="en-US" sz="1100" dirty="0"/>
              <a:t>. </a:t>
            </a:r>
          </a:p>
          <a:p>
            <a:pPr algn="just">
              <a:lnSpc>
                <a:spcPct val="150000"/>
              </a:lnSpc>
            </a:pPr>
            <a:r>
              <a:rPr lang="en-US" sz="1100" dirty="0"/>
              <a:t>SAP will adhere to the applicable data protection regulations, if and when any personal data is exchanged. </a:t>
            </a:r>
          </a:p>
          <a:p>
            <a:pPr algn="just">
              <a:lnSpc>
                <a:spcPct val="150000"/>
              </a:lnSpc>
            </a:pPr>
            <a:r>
              <a:rPr lang="en-US" sz="1100" dirty="0"/>
              <a:t>(c) SAP AG. All rights reserved. </a:t>
            </a:r>
          </a:p>
        </p:txBody>
      </p:sp>
    </p:spTree>
    <p:extLst>
      <p:ext uri="{BB962C8B-B14F-4D97-AF65-F5344CB8AC3E}">
        <p14:creationId xmlns:p14="http://schemas.microsoft.com/office/powerpoint/2010/main" val="4286852867"/>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gray">
          <a:xfrm>
            <a:off x="0" y="1104405"/>
            <a:ext cx="9144000" cy="261257"/>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Rectangle 5"/>
          <p:cNvSpPr/>
          <p:nvPr/>
        </p:nvSpPr>
        <p:spPr bwMode="gray">
          <a:xfrm>
            <a:off x="258707" y="1104404"/>
            <a:ext cx="8624036" cy="4096987"/>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s-CO" sz="2000" dirty="0" smtClean="0"/>
              <a:t>SAP BW ON HANA</a:t>
            </a:r>
            <a:endParaRPr lang="en-US" sz="2000" dirty="0"/>
          </a:p>
        </p:txBody>
      </p:sp>
      <p:sp>
        <p:nvSpPr>
          <p:cNvPr id="7" name="Rectangle 6"/>
          <p:cNvSpPr/>
          <p:nvPr/>
        </p:nvSpPr>
        <p:spPr bwMode="gray">
          <a:xfrm>
            <a:off x="0" y="6438900"/>
            <a:ext cx="9144000" cy="41910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CO"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 name="TextBox 7"/>
          <p:cNvSpPr txBox="1"/>
          <p:nvPr/>
        </p:nvSpPr>
        <p:spPr>
          <a:xfrm>
            <a:off x="262618" y="5501451"/>
            <a:ext cx="8620126" cy="1200329"/>
          </a:xfrm>
          <a:prstGeom prst="rect">
            <a:avLst/>
          </a:prstGeom>
          <a:noFill/>
        </p:spPr>
        <p:txBody>
          <a:bodyPr wrap="square" rtlCol="0">
            <a:spAutoFit/>
          </a:bodyPr>
          <a:lstStyle/>
          <a:p>
            <a:pPr algn="just"/>
            <a:r>
              <a:rPr lang="es-CO" sz="900" b="1" dirty="0" smtClean="0"/>
              <a:t>NOTAS:</a:t>
            </a:r>
          </a:p>
          <a:p>
            <a:pPr algn="just"/>
            <a:r>
              <a:rPr lang="es-CO" sz="900" dirty="0" smtClean="0"/>
              <a:t>- Para la realización de un pre-dimensionamiento de mayor exactitud debe realizarse un proceso de recolección de información detallada.</a:t>
            </a:r>
          </a:p>
          <a:p>
            <a:pPr algn="just">
              <a:buFontTx/>
              <a:buChar char="-"/>
            </a:pPr>
            <a:r>
              <a:rPr lang="es-CO" sz="900" dirty="0" smtClean="0"/>
              <a:t> Es posible que se consideren más o menos componentes en etapas posteriores del proyecto. No se han considerado esquemas de alta disponibilidad ni contingencia, esto podría requerir de hardware adicional.</a:t>
            </a:r>
          </a:p>
          <a:p>
            <a:pPr algn="just">
              <a:buFontTx/>
              <a:buChar char="-"/>
            </a:pPr>
            <a:r>
              <a:rPr lang="es-CO" sz="900" dirty="0" smtClean="0"/>
              <a:t> Este pre-dimensionamiento es un estimado que busca dar una idea general de los requerimientos de hardware. Este no debe ser usado para estimar los requerimientos de hardware reales. Esta información puede variar respecto al dimensionamiento real de la solución. </a:t>
            </a:r>
          </a:p>
          <a:p>
            <a:pPr algn="just">
              <a:buFontTx/>
              <a:buChar char="-"/>
            </a:pPr>
            <a:r>
              <a:rPr lang="es-CO" sz="900" dirty="0"/>
              <a:t> </a:t>
            </a:r>
            <a:r>
              <a:rPr lang="es-CO" sz="900" dirty="0" smtClean="0"/>
              <a:t>El uso de nuevas o futuras versiones de los productos puede variar los resultados aquí presentados. SAP no tiene responsabilidad sobre esta información. Se recomienda que el dimensionamiento definitivo sea realizado por el proveedor de hardware seleccionado por el cliente. </a:t>
            </a:r>
            <a:endParaRPr lang="en-US" sz="900" dirty="0"/>
          </a:p>
        </p:txBody>
      </p:sp>
      <p:sp>
        <p:nvSpPr>
          <p:cNvPr id="4" name="TextBox 3"/>
          <p:cNvSpPr txBox="1"/>
          <p:nvPr/>
        </p:nvSpPr>
        <p:spPr>
          <a:xfrm>
            <a:off x="262618" y="1113746"/>
            <a:ext cx="8715127" cy="3231654"/>
          </a:xfrm>
          <a:prstGeom prst="rect">
            <a:avLst/>
          </a:prstGeom>
          <a:noFill/>
        </p:spPr>
        <p:txBody>
          <a:bodyPr wrap="square" rtlCol="0">
            <a:spAutoFit/>
          </a:bodyPr>
          <a:lstStyle/>
          <a:p>
            <a:pPr fontAlgn="base">
              <a:spcBef>
                <a:spcPct val="50000"/>
              </a:spcBef>
              <a:spcAft>
                <a:spcPct val="0"/>
              </a:spcAft>
              <a:buClr>
                <a:srgbClr val="F0AB00"/>
              </a:buClr>
              <a:buSzPct val="80000"/>
            </a:pPr>
            <a:r>
              <a:rPr lang="en-US" sz="1800" b="1" kern="0" dirty="0" smtClean="0">
                <a:solidFill>
                  <a:schemeClr val="tx2"/>
                </a:solidFill>
                <a:ea typeface="Arial Unicode MS" pitchFamily="34" charset="-128"/>
                <a:cs typeface="Arial Unicode MS" pitchFamily="34" charset="-128"/>
              </a:rPr>
              <a:t>Proyecto Quicksizer:</a:t>
            </a:r>
          </a:p>
          <a:p>
            <a:pPr fontAlgn="base">
              <a:spcBef>
                <a:spcPct val="50000"/>
              </a:spcBef>
              <a:spcAft>
                <a:spcPct val="0"/>
              </a:spcAft>
              <a:buClr>
                <a:srgbClr val="F0AB00"/>
              </a:buClr>
              <a:buSzPct val="80000"/>
            </a:pPr>
            <a:endParaRPr lang="en-US" b="1" kern="0" dirty="0">
              <a:solidFill>
                <a:schemeClr val="tx2"/>
              </a:solidFill>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b="1" kern="0" dirty="0" smtClean="0">
              <a:solidFill>
                <a:schemeClr val="tx2"/>
              </a:solidFill>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b="1" kern="0" dirty="0" smtClean="0">
                <a:solidFill>
                  <a:schemeClr val="tx2"/>
                </a:solidFill>
                <a:ea typeface="Arial Unicode MS" pitchFamily="34" charset="-128"/>
                <a:cs typeface="Arial Unicode MS" pitchFamily="34" charset="-128"/>
              </a:rPr>
              <a:t>Resultados:</a:t>
            </a:r>
          </a:p>
          <a:p>
            <a:pPr fontAlgn="base">
              <a:spcBef>
                <a:spcPct val="50000"/>
              </a:spcBef>
              <a:spcAft>
                <a:spcPct val="0"/>
              </a:spcAft>
              <a:buClr>
                <a:srgbClr val="F0AB00"/>
              </a:buClr>
              <a:buSzPct val="80000"/>
            </a:pPr>
            <a:endParaRPr lang="en-US" sz="1800" b="1" kern="0" dirty="0">
              <a:solidFill>
                <a:schemeClr val="tx2"/>
              </a:solidFill>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b="1" kern="0" dirty="0" smtClean="0">
              <a:solidFill>
                <a:schemeClr val="tx2"/>
              </a:solidFill>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b="1" kern="0" dirty="0">
              <a:solidFill>
                <a:schemeClr val="tx2"/>
              </a:solidFill>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600" kern="0" dirty="0" smtClean="0">
              <a:ea typeface="Arial Unicode MS" pitchFamily="34" charset="-128"/>
              <a:cs typeface="Arial Unicode MS" pitchFamily="34" charset="-128"/>
            </a:endParaRPr>
          </a:p>
        </p:txBody>
      </p:sp>
      <p:pic>
        <p:nvPicPr>
          <p:cNvPr id="5" name="Picture 4"/>
          <p:cNvPicPr>
            <a:picLocks noChangeAspect="1"/>
          </p:cNvPicPr>
          <p:nvPr/>
        </p:nvPicPr>
        <p:blipFill>
          <a:blip r:embed="rId2"/>
          <a:stretch>
            <a:fillRect/>
          </a:stretch>
        </p:blipFill>
        <p:spPr>
          <a:xfrm>
            <a:off x="365978" y="1462009"/>
            <a:ext cx="2853740" cy="889873"/>
          </a:xfrm>
          <a:prstGeom prst="rect">
            <a:avLst/>
          </a:prstGeom>
        </p:spPr>
      </p:pic>
      <p:pic>
        <p:nvPicPr>
          <p:cNvPr id="9" name="Picture 8"/>
          <p:cNvPicPr>
            <a:picLocks noChangeAspect="1"/>
          </p:cNvPicPr>
          <p:nvPr/>
        </p:nvPicPr>
        <p:blipFill>
          <a:blip r:embed="rId3"/>
          <a:stretch>
            <a:fillRect/>
          </a:stretch>
        </p:blipFill>
        <p:spPr>
          <a:xfrm>
            <a:off x="324000" y="2749843"/>
            <a:ext cx="8276599" cy="866775"/>
          </a:xfrm>
          <a:prstGeom prst="rect">
            <a:avLst/>
          </a:prstGeom>
        </p:spPr>
      </p:pic>
    </p:spTree>
    <p:extLst>
      <p:ext uri="{BB962C8B-B14F-4D97-AF65-F5344CB8AC3E}">
        <p14:creationId xmlns:p14="http://schemas.microsoft.com/office/powerpoint/2010/main" val="163497553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gray">
          <a:xfrm>
            <a:off x="0" y="1104405"/>
            <a:ext cx="9144000" cy="261257"/>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 name="Rectangle 5"/>
          <p:cNvSpPr/>
          <p:nvPr/>
        </p:nvSpPr>
        <p:spPr bwMode="gray">
          <a:xfrm>
            <a:off x="258707" y="1104404"/>
            <a:ext cx="8624036" cy="4397047"/>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s-CO" sz="2000" dirty="0" smtClean="0"/>
              <a:t>SAP BI, </a:t>
            </a:r>
            <a:r>
              <a:rPr lang="es-CO" sz="2000" dirty="0" err="1" smtClean="0"/>
              <a:t>Fiori</a:t>
            </a:r>
            <a:r>
              <a:rPr lang="es-CO" sz="2000" dirty="0" smtClean="0"/>
              <a:t>, PI, Portal &amp; </a:t>
            </a:r>
            <a:r>
              <a:rPr lang="es-CO" sz="2000" dirty="0" err="1" smtClean="0"/>
              <a:t>Solution</a:t>
            </a:r>
            <a:r>
              <a:rPr lang="es-CO" sz="2000" dirty="0" smtClean="0"/>
              <a:t> Manager</a:t>
            </a:r>
            <a:endParaRPr lang="en-US" sz="2000" dirty="0"/>
          </a:p>
        </p:txBody>
      </p:sp>
      <p:sp>
        <p:nvSpPr>
          <p:cNvPr id="7" name="Rectangle 6"/>
          <p:cNvSpPr/>
          <p:nvPr/>
        </p:nvSpPr>
        <p:spPr bwMode="gray">
          <a:xfrm>
            <a:off x="0" y="6438900"/>
            <a:ext cx="9144000" cy="41910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CO"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 name="TextBox 7"/>
          <p:cNvSpPr txBox="1"/>
          <p:nvPr/>
        </p:nvSpPr>
        <p:spPr>
          <a:xfrm>
            <a:off x="262618" y="5501451"/>
            <a:ext cx="8620126" cy="1200329"/>
          </a:xfrm>
          <a:prstGeom prst="rect">
            <a:avLst/>
          </a:prstGeom>
          <a:noFill/>
        </p:spPr>
        <p:txBody>
          <a:bodyPr wrap="square" rtlCol="0">
            <a:spAutoFit/>
          </a:bodyPr>
          <a:lstStyle/>
          <a:p>
            <a:pPr algn="just"/>
            <a:r>
              <a:rPr lang="es-CO" sz="900" b="1" dirty="0" smtClean="0"/>
              <a:t>NOTAS:</a:t>
            </a:r>
          </a:p>
          <a:p>
            <a:pPr algn="just"/>
            <a:r>
              <a:rPr lang="es-CO" sz="900" dirty="0" smtClean="0"/>
              <a:t>- Para la realización de un pre-dimensionamiento de mayor exactitud debe realizarse un proceso de recolección de información detallada.</a:t>
            </a:r>
          </a:p>
          <a:p>
            <a:pPr algn="just">
              <a:buFontTx/>
              <a:buChar char="-"/>
            </a:pPr>
            <a:r>
              <a:rPr lang="es-CO" sz="900" dirty="0" smtClean="0"/>
              <a:t> Es posible que se consideren más o menos componentes en etapas posteriores del proyecto. No se han considerado esquemas de alta disponibilidad ni contingencia, esto podría requerir de hardware adicional.</a:t>
            </a:r>
          </a:p>
          <a:p>
            <a:pPr algn="just">
              <a:buFontTx/>
              <a:buChar char="-"/>
            </a:pPr>
            <a:r>
              <a:rPr lang="es-CO" sz="900" dirty="0" smtClean="0"/>
              <a:t> Este pre-dimensionamiento es un estimado que busca dar una idea general de los requerimientos de hardware. Este no debe ser usado para estimar los requerimientos de hardware reales. Esta información puede variar respecto al dimensionamiento real de la solución. </a:t>
            </a:r>
          </a:p>
          <a:p>
            <a:pPr algn="just">
              <a:buFontTx/>
              <a:buChar char="-"/>
            </a:pPr>
            <a:r>
              <a:rPr lang="es-CO" sz="900" dirty="0"/>
              <a:t> </a:t>
            </a:r>
            <a:r>
              <a:rPr lang="es-CO" sz="900" dirty="0" smtClean="0"/>
              <a:t>El uso de nuevas o futuras versiones de los productos puede variar los resultados aquí presentados. SAP no tiene responsabilidad sobre esta información. Se recomienda que el dimensionamiento definitivo sea realizado por el proveedor de hardware seleccionado por el cliente. </a:t>
            </a:r>
            <a:endParaRPr lang="en-US" sz="900" dirty="0"/>
          </a:p>
        </p:txBody>
      </p:sp>
      <p:sp>
        <p:nvSpPr>
          <p:cNvPr id="4" name="TextBox 3"/>
          <p:cNvSpPr txBox="1"/>
          <p:nvPr/>
        </p:nvSpPr>
        <p:spPr>
          <a:xfrm>
            <a:off x="262618" y="1113746"/>
            <a:ext cx="8715127" cy="2816156"/>
          </a:xfrm>
          <a:prstGeom prst="rect">
            <a:avLst/>
          </a:prstGeom>
          <a:noFill/>
        </p:spPr>
        <p:txBody>
          <a:bodyPr wrap="square" rtlCol="0">
            <a:spAutoFit/>
          </a:bodyPr>
          <a:lstStyle/>
          <a:p>
            <a:pPr fontAlgn="base">
              <a:spcBef>
                <a:spcPct val="50000"/>
              </a:spcBef>
              <a:spcAft>
                <a:spcPct val="0"/>
              </a:spcAft>
              <a:buClr>
                <a:srgbClr val="F0AB00"/>
              </a:buClr>
              <a:buSzPct val="80000"/>
            </a:pPr>
            <a:r>
              <a:rPr lang="en-US" sz="1800" b="1" kern="0" dirty="0" smtClean="0">
                <a:solidFill>
                  <a:schemeClr val="tx2"/>
                </a:solidFill>
                <a:ea typeface="Arial Unicode MS" pitchFamily="34" charset="-128"/>
                <a:cs typeface="Arial Unicode MS" pitchFamily="34" charset="-128"/>
              </a:rPr>
              <a:t>Proyecto Quicksizer:</a:t>
            </a:r>
          </a:p>
          <a:p>
            <a:pPr fontAlgn="base">
              <a:spcBef>
                <a:spcPct val="50000"/>
              </a:spcBef>
              <a:spcAft>
                <a:spcPct val="0"/>
              </a:spcAft>
              <a:buClr>
                <a:srgbClr val="F0AB00"/>
              </a:buClr>
              <a:buSzPct val="80000"/>
            </a:pPr>
            <a:endParaRPr lang="en-US" b="1" kern="0" dirty="0">
              <a:solidFill>
                <a:schemeClr val="tx2"/>
              </a:solidFill>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b="1" kern="0" dirty="0" err="1" smtClean="0">
                <a:solidFill>
                  <a:schemeClr val="tx2"/>
                </a:solidFill>
                <a:ea typeface="Arial Unicode MS" pitchFamily="34" charset="-128"/>
                <a:cs typeface="Arial Unicode MS" pitchFamily="34" charset="-128"/>
              </a:rPr>
              <a:t>Resultados</a:t>
            </a:r>
            <a:r>
              <a:rPr lang="en-US" b="1" kern="0" dirty="0" smtClean="0">
                <a:solidFill>
                  <a:schemeClr val="tx2"/>
                </a:solidFill>
                <a:ea typeface="Arial Unicode MS" pitchFamily="34" charset="-128"/>
                <a:cs typeface="Arial Unicode MS" pitchFamily="34" charset="-128"/>
              </a:rPr>
              <a:t>:</a:t>
            </a:r>
          </a:p>
          <a:p>
            <a:pPr fontAlgn="base">
              <a:spcBef>
                <a:spcPct val="50000"/>
              </a:spcBef>
              <a:spcAft>
                <a:spcPct val="0"/>
              </a:spcAft>
              <a:buClr>
                <a:srgbClr val="F0AB00"/>
              </a:buClr>
              <a:buSzPct val="80000"/>
            </a:pPr>
            <a:endParaRPr lang="en-US" sz="1800" b="1" kern="0" dirty="0">
              <a:solidFill>
                <a:schemeClr val="tx2"/>
              </a:solidFill>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b="1" kern="0" dirty="0" smtClean="0">
              <a:solidFill>
                <a:schemeClr val="tx2"/>
              </a:solidFill>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b="1" kern="0" dirty="0">
              <a:solidFill>
                <a:schemeClr val="tx2"/>
              </a:solidFill>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600" kern="0" dirty="0" smtClean="0">
              <a:ea typeface="Arial Unicode MS" pitchFamily="34" charset="-128"/>
              <a:cs typeface="Arial Unicode MS" pitchFamily="34" charset="-128"/>
            </a:endParaRPr>
          </a:p>
        </p:txBody>
      </p:sp>
      <p:pic>
        <p:nvPicPr>
          <p:cNvPr id="12" name="Picture 11"/>
          <p:cNvPicPr>
            <a:picLocks noChangeAspect="1"/>
          </p:cNvPicPr>
          <p:nvPr/>
        </p:nvPicPr>
        <p:blipFill>
          <a:blip r:embed="rId2"/>
          <a:stretch>
            <a:fillRect/>
          </a:stretch>
        </p:blipFill>
        <p:spPr>
          <a:xfrm>
            <a:off x="366309" y="1442058"/>
            <a:ext cx="2582952" cy="523875"/>
          </a:xfrm>
          <a:prstGeom prst="rect">
            <a:avLst/>
          </a:prstGeom>
        </p:spPr>
      </p:pic>
      <p:pic>
        <p:nvPicPr>
          <p:cNvPr id="13" name="Picture 12"/>
          <p:cNvPicPr>
            <a:picLocks noChangeAspect="1"/>
          </p:cNvPicPr>
          <p:nvPr/>
        </p:nvPicPr>
        <p:blipFill>
          <a:blip r:embed="rId3"/>
          <a:stretch>
            <a:fillRect/>
          </a:stretch>
        </p:blipFill>
        <p:spPr>
          <a:xfrm>
            <a:off x="258707" y="2308746"/>
            <a:ext cx="8624036" cy="1676634"/>
          </a:xfrm>
          <a:prstGeom prst="rect">
            <a:avLst/>
          </a:prstGeom>
        </p:spPr>
      </p:pic>
      <p:pic>
        <p:nvPicPr>
          <p:cNvPr id="14" name="Picture 13"/>
          <p:cNvPicPr>
            <a:picLocks noChangeAspect="1"/>
          </p:cNvPicPr>
          <p:nvPr/>
        </p:nvPicPr>
        <p:blipFill>
          <a:blip r:embed="rId4"/>
          <a:stretch>
            <a:fillRect/>
          </a:stretch>
        </p:blipFill>
        <p:spPr>
          <a:xfrm>
            <a:off x="258706" y="3942781"/>
            <a:ext cx="8624037" cy="1704975"/>
          </a:xfrm>
          <a:prstGeom prst="rect">
            <a:avLst/>
          </a:prstGeom>
        </p:spPr>
      </p:pic>
    </p:spTree>
    <p:extLst>
      <p:ext uri="{BB962C8B-B14F-4D97-AF65-F5344CB8AC3E}">
        <p14:creationId xmlns:p14="http://schemas.microsoft.com/office/powerpoint/2010/main" val="1928377472"/>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gray">
          <a:xfrm>
            <a:off x="0" y="1104405"/>
            <a:ext cx="9144000" cy="261257"/>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 name="Rectangle 11"/>
          <p:cNvSpPr/>
          <p:nvPr/>
        </p:nvSpPr>
        <p:spPr bwMode="gray">
          <a:xfrm>
            <a:off x="258707" y="1104404"/>
            <a:ext cx="8624036" cy="5544045"/>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a:xfrm>
            <a:off x="323999" y="324000"/>
            <a:ext cx="8665621" cy="756000"/>
          </a:xfrm>
        </p:spPr>
        <p:txBody>
          <a:bodyPr/>
          <a:lstStyle/>
          <a:p>
            <a:r>
              <a:rPr lang="es-CO" sz="2000" dirty="0" smtClean="0"/>
              <a:t>SAPPSCD y CRM</a:t>
            </a:r>
            <a:endParaRPr lang="en-US" sz="2000" dirty="0"/>
          </a:p>
        </p:txBody>
      </p:sp>
      <p:sp>
        <p:nvSpPr>
          <p:cNvPr id="7" name="Rectangle 6"/>
          <p:cNvSpPr/>
          <p:nvPr/>
        </p:nvSpPr>
        <p:spPr bwMode="gray">
          <a:xfrm>
            <a:off x="0" y="6438900"/>
            <a:ext cx="9144000" cy="41910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CO"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 name="TextBox 3"/>
          <p:cNvSpPr txBox="1"/>
          <p:nvPr/>
        </p:nvSpPr>
        <p:spPr>
          <a:xfrm>
            <a:off x="286369" y="1236578"/>
            <a:ext cx="8370744" cy="3693319"/>
          </a:xfrm>
          <a:prstGeom prst="rect">
            <a:avLst/>
          </a:prstGeom>
          <a:noFill/>
        </p:spPr>
        <p:txBody>
          <a:bodyPr wrap="square" rtlCol="0">
            <a:spAutoFit/>
          </a:bodyPr>
          <a:lstStyle/>
          <a:p>
            <a:pPr fontAlgn="base">
              <a:spcBef>
                <a:spcPct val="50000"/>
              </a:spcBef>
              <a:spcAft>
                <a:spcPct val="0"/>
              </a:spcAft>
              <a:buClr>
                <a:srgbClr val="F0AB00"/>
              </a:buClr>
              <a:buSzPct val="80000"/>
            </a:pPr>
            <a:r>
              <a:rPr lang="en-US" b="1" kern="0" dirty="0" smtClean="0">
                <a:solidFill>
                  <a:schemeClr val="tx2"/>
                </a:solidFill>
                <a:ea typeface="Arial Unicode MS" pitchFamily="34" charset="-128"/>
                <a:cs typeface="Arial Unicode MS" pitchFamily="34" charset="-128"/>
              </a:rPr>
              <a:t>A continuación los parámetros utilizados:</a:t>
            </a:r>
            <a:endParaRPr lang="en-US" b="1" kern="0" dirty="0">
              <a:solidFill>
                <a:schemeClr val="tx2"/>
              </a:solidFill>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b="1" kern="0" dirty="0" smtClean="0">
              <a:solidFill>
                <a:schemeClr val="tx2"/>
              </a:solidFill>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b="1" kern="0" dirty="0">
              <a:solidFill>
                <a:schemeClr val="tx2"/>
              </a:solidFill>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b="1" kern="0" dirty="0" smtClean="0">
              <a:solidFill>
                <a:schemeClr val="tx2"/>
              </a:solidFill>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b="1" kern="0" dirty="0">
              <a:solidFill>
                <a:schemeClr val="tx2"/>
              </a:solidFill>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b="1" kern="0" dirty="0" smtClean="0">
              <a:solidFill>
                <a:schemeClr val="tx2"/>
              </a:solidFill>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b="1" kern="0" dirty="0">
              <a:solidFill>
                <a:schemeClr val="tx2"/>
              </a:solidFill>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b="1" kern="0" dirty="0" smtClean="0">
              <a:solidFill>
                <a:schemeClr val="tx2"/>
              </a:solidFill>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b="1" kern="0" dirty="0" err="1" smtClean="0">
                <a:solidFill>
                  <a:schemeClr val="tx2"/>
                </a:solidFill>
                <a:ea typeface="Arial Unicode MS" pitchFamily="34" charset="-128"/>
                <a:cs typeface="Arial Unicode MS" pitchFamily="34" charset="-128"/>
              </a:rPr>
              <a:t>Premisas</a:t>
            </a:r>
            <a:r>
              <a:rPr lang="en-US" b="1" kern="0" dirty="0" smtClean="0">
                <a:solidFill>
                  <a:schemeClr val="tx2"/>
                </a:solidFill>
                <a:ea typeface="Arial Unicode MS" pitchFamily="34" charset="-128"/>
                <a:cs typeface="Arial Unicode MS" pitchFamily="34" charset="-128"/>
              </a:rPr>
              <a:t>:</a:t>
            </a:r>
          </a:p>
        </p:txBody>
      </p:sp>
      <p:pic>
        <p:nvPicPr>
          <p:cNvPr id="9" name="Picture 8"/>
          <p:cNvPicPr>
            <a:picLocks noChangeAspect="1"/>
          </p:cNvPicPr>
          <p:nvPr/>
        </p:nvPicPr>
        <p:blipFill>
          <a:blip r:embed="rId2"/>
          <a:stretch>
            <a:fillRect/>
          </a:stretch>
        </p:blipFill>
        <p:spPr>
          <a:xfrm>
            <a:off x="849767" y="5062070"/>
            <a:ext cx="4726785" cy="1038375"/>
          </a:xfrm>
          <a:prstGeom prst="rect">
            <a:avLst/>
          </a:prstGeom>
        </p:spPr>
      </p:pic>
      <p:pic>
        <p:nvPicPr>
          <p:cNvPr id="8" name="Picture 7"/>
          <p:cNvPicPr>
            <a:picLocks noChangeAspect="1"/>
          </p:cNvPicPr>
          <p:nvPr/>
        </p:nvPicPr>
        <p:blipFill>
          <a:blip r:embed="rId3"/>
          <a:stretch>
            <a:fillRect/>
          </a:stretch>
        </p:blipFill>
        <p:spPr>
          <a:xfrm>
            <a:off x="400889" y="1622740"/>
            <a:ext cx="8225419" cy="2434105"/>
          </a:xfrm>
          <a:prstGeom prst="rect">
            <a:avLst/>
          </a:prstGeom>
        </p:spPr>
      </p:pic>
    </p:spTree>
    <p:extLst>
      <p:ext uri="{BB962C8B-B14F-4D97-AF65-F5344CB8AC3E}">
        <p14:creationId xmlns:p14="http://schemas.microsoft.com/office/powerpoint/2010/main" val="1379666493"/>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gray">
          <a:xfrm>
            <a:off x="0" y="1117600"/>
            <a:ext cx="9144000" cy="248166"/>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CO"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s-CO" sz="2000" dirty="0" smtClean="0"/>
              <a:t>Resumen de Presizing (Escenario 1 – 7 Cajas)</a:t>
            </a:r>
            <a:endParaRPr lang="en-US" sz="2000" dirty="0"/>
          </a:p>
        </p:txBody>
      </p:sp>
      <p:graphicFrame>
        <p:nvGraphicFramePr>
          <p:cNvPr id="48" name="Table 47"/>
          <p:cNvGraphicFramePr>
            <a:graphicFrameLocks noGrp="1"/>
          </p:cNvGraphicFramePr>
          <p:nvPr>
            <p:extLst/>
          </p:nvPr>
        </p:nvGraphicFramePr>
        <p:xfrm>
          <a:off x="794285" y="1621798"/>
          <a:ext cx="7555429" cy="2398616"/>
        </p:xfrm>
        <a:graphic>
          <a:graphicData uri="http://schemas.openxmlformats.org/drawingml/2006/table">
            <a:tbl>
              <a:tblPr>
                <a:tableStyleId>{F5AB1C69-6EDB-4FF4-983F-18BD219EF322}</a:tableStyleId>
              </a:tblPr>
              <a:tblGrid>
                <a:gridCol w="1460665"/>
                <a:gridCol w="2935560"/>
                <a:gridCol w="1891047"/>
                <a:gridCol w="1268157"/>
              </a:tblGrid>
              <a:tr h="292352">
                <a:tc>
                  <a:txBody>
                    <a:bodyPr/>
                    <a:lstStyle/>
                    <a:p>
                      <a:pPr algn="ctr" fontAlgn="b"/>
                      <a:r>
                        <a:rPr lang="en-US" sz="1400" b="1" i="0" u="none" strike="noStrike" dirty="0" smtClean="0">
                          <a:solidFill>
                            <a:schemeClr val="bg1"/>
                          </a:solidFill>
                          <a:latin typeface="Calibri" panose="020F0502020204030204" pitchFamily="34" charset="0"/>
                          <a:cs typeface="Calibri" panose="020F0502020204030204" pitchFamily="34" charset="0"/>
                        </a:rPr>
                        <a:t>Landscape</a:t>
                      </a:r>
                      <a:endParaRPr lang="en-US" sz="1400" b="1" i="0" u="none" strike="noStrike" dirty="0">
                        <a:solidFill>
                          <a:schemeClr val="bg1"/>
                        </a:solidFill>
                        <a:latin typeface="Calibri" panose="020F0502020204030204" pitchFamily="34" charset="0"/>
                        <a:cs typeface="Calibri" panose="020F0502020204030204" pitchFamily="34" charset="0"/>
                      </a:endParaRPr>
                    </a:p>
                  </a:txBody>
                  <a:tcPr marL="9525" marR="9525" marT="9525" marB="0" anchor="ctr">
                    <a:solidFill>
                      <a:schemeClr val="tx2"/>
                    </a:solidFill>
                  </a:tcPr>
                </a:tc>
                <a:tc>
                  <a:txBody>
                    <a:bodyPr/>
                    <a:lstStyle/>
                    <a:p>
                      <a:pPr algn="ctr" fontAlgn="b"/>
                      <a:r>
                        <a:rPr lang="en-US" sz="1400" b="1" u="none" strike="noStrike" dirty="0">
                          <a:solidFill>
                            <a:schemeClr val="bg1"/>
                          </a:solidFill>
                          <a:latin typeface="Calibri" panose="020F0502020204030204" pitchFamily="34" charset="0"/>
                          <a:cs typeface="Calibri" panose="020F0502020204030204" pitchFamily="34" charset="0"/>
                        </a:rPr>
                        <a:t>Aplicación</a:t>
                      </a:r>
                      <a:endParaRPr lang="en-US" sz="1400" b="1" i="0" u="none" strike="noStrike" dirty="0">
                        <a:solidFill>
                          <a:schemeClr val="bg1"/>
                        </a:solidFill>
                        <a:latin typeface="Calibri" panose="020F0502020204030204" pitchFamily="34" charset="0"/>
                        <a:cs typeface="Calibri" panose="020F0502020204030204" pitchFamily="34" charset="0"/>
                      </a:endParaRPr>
                    </a:p>
                  </a:txBody>
                  <a:tcPr marL="9525" marR="9525" marT="9525" marB="0" anchor="ctr">
                    <a:solidFill>
                      <a:schemeClr val="tx2"/>
                    </a:solidFill>
                  </a:tcPr>
                </a:tc>
                <a:tc>
                  <a:txBody>
                    <a:bodyPr/>
                    <a:lstStyle/>
                    <a:p>
                      <a:pPr algn="ctr" fontAlgn="b"/>
                      <a:r>
                        <a:rPr lang="en-US" sz="1400" b="1" u="none" strike="noStrike" dirty="0" smtClean="0">
                          <a:solidFill>
                            <a:schemeClr val="bg1"/>
                          </a:solidFill>
                          <a:latin typeface="Calibri" panose="020F0502020204030204" pitchFamily="34" charset="0"/>
                          <a:cs typeface="Calibri" panose="020F0502020204030204" pitchFamily="34" charset="0"/>
                        </a:rPr>
                        <a:t>Procesamiento</a:t>
                      </a:r>
                      <a:endParaRPr lang="en-US" sz="1400" b="1" i="0" u="none" strike="noStrike" dirty="0">
                        <a:solidFill>
                          <a:schemeClr val="bg1"/>
                        </a:solidFill>
                        <a:latin typeface="Calibri" panose="020F0502020204030204" pitchFamily="34" charset="0"/>
                        <a:cs typeface="Calibri" panose="020F0502020204030204" pitchFamily="34" charset="0"/>
                      </a:endParaRPr>
                    </a:p>
                  </a:txBody>
                  <a:tcPr marL="9525" marR="9525" marT="9525" marB="0" anchor="ctr">
                    <a:solidFill>
                      <a:schemeClr val="tx2"/>
                    </a:solidFill>
                  </a:tcPr>
                </a:tc>
                <a:tc>
                  <a:txBody>
                    <a:bodyPr/>
                    <a:lstStyle/>
                    <a:p>
                      <a:pPr algn="ctr" fontAlgn="b"/>
                      <a:r>
                        <a:rPr lang="en-US" sz="1400" b="1" u="none" strike="noStrike" dirty="0">
                          <a:solidFill>
                            <a:schemeClr val="bg1"/>
                          </a:solidFill>
                          <a:latin typeface="Calibri" panose="020F0502020204030204" pitchFamily="34" charset="0"/>
                          <a:cs typeface="Calibri" panose="020F0502020204030204" pitchFamily="34" charset="0"/>
                        </a:rPr>
                        <a:t>Memoria RAM</a:t>
                      </a:r>
                      <a:endParaRPr lang="en-US" sz="1400" b="1" i="0" u="none" strike="noStrike" dirty="0">
                        <a:solidFill>
                          <a:schemeClr val="bg1"/>
                        </a:solidFill>
                        <a:latin typeface="Calibri" panose="020F0502020204030204" pitchFamily="34" charset="0"/>
                        <a:cs typeface="Calibri" panose="020F0502020204030204" pitchFamily="34" charset="0"/>
                      </a:endParaRPr>
                    </a:p>
                  </a:txBody>
                  <a:tcPr marL="9525" marR="9525" marT="9525" marB="0" anchor="ctr">
                    <a:solidFill>
                      <a:schemeClr val="tx2"/>
                    </a:solidFill>
                  </a:tcPr>
                </a:tc>
              </a:tr>
              <a:tr h="339653">
                <a:tc>
                  <a:txBody>
                    <a:bodyPr/>
                    <a:lstStyle/>
                    <a:p>
                      <a:pPr algn="l" fontAlgn="b"/>
                      <a:r>
                        <a:rPr lang="en-US" sz="1200" b="1" i="0" u="none" strike="noStrike" dirty="0" smtClean="0">
                          <a:solidFill>
                            <a:srgbClr val="000000"/>
                          </a:solidFill>
                          <a:latin typeface="Calibri" panose="020F0502020204030204" pitchFamily="34" charset="0"/>
                          <a:cs typeface="Calibri" panose="020F0502020204030204" pitchFamily="34" charset="0"/>
                        </a:rPr>
                        <a:t>Producción</a:t>
                      </a:r>
                      <a:endParaRPr lang="en-US" sz="1200" b="1"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200" b="1" u="none" strike="noStrike" dirty="0" smtClean="0">
                          <a:latin typeface="Calibri" panose="020F0502020204030204" pitchFamily="34" charset="0"/>
                          <a:cs typeface="Calibri" panose="020F0502020204030204" pitchFamily="34" charset="0"/>
                        </a:rPr>
                        <a:t>SAP </a:t>
                      </a:r>
                      <a:r>
                        <a:rPr lang="en-US" sz="1200" b="1" u="none" strike="noStrike" dirty="0" err="1" smtClean="0">
                          <a:latin typeface="Calibri" panose="020F0502020204030204" pitchFamily="34" charset="0"/>
                          <a:cs typeface="Calibri" panose="020F0502020204030204" pitchFamily="34" charset="0"/>
                        </a:rPr>
                        <a:t>NetWeaver</a:t>
                      </a:r>
                      <a:r>
                        <a:rPr lang="en-US" sz="1200" b="1" u="none" strike="noStrike" dirty="0" smtClean="0">
                          <a:latin typeface="Calibri" panose="020F0502020204030204" pitchFamily="34" charset="0"/>
                          <a:cs typeface="Calibri" panose="020F0502020204030204" pitchFamily="34" charset="0"/>
                        </a:rPr>
                        <a:t> BW for HANA</a:t>
                      </a:r>
                      <a:endParaRPr lang="en-US" sz="1200" b="1"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200" b="0" i="0" u="none" strike="noStrike" baseline="0" dirty="0" smtClean="0">
                          <a:solidFill>
                            <a:srgbClr val="000000"/>
                          </a:solidFill>
                          <a:latin typeface="Calibri" panose="020F0502020204030204" pitchFamily="34" charset="0"/>
                          <a:cs typeface="Calibri" panose="020F0502020204030204" pitchFamily="34" charset="0"/>
                        </a:rPr>
                        <a:t>4.800 SAPS</a:t>
                      </a:r>
                      <a:endParaRPr lang="en-US" sz="1200" b="0"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200" b="0" i="0" u="none" strike="noStrike" baseline="0" dirty="0" smtClean="0">
                          <a:solidFill>
                            <a:srgbClr val="000000"/>
                          </a:solidFill>
                          <a:latin typeface="Calibri" panose="020F0502020204030204" pitchFamily="34" charset="0"/>
                          <a:cs typeface="Calibri" panose="020F0502020204030204" pitchFamily="34" charset="0"/>
                        </a:rPr>
                        <a:t>16 GB</a:t>
                      </a:r>
                      <a:endParaRPr lang="en-US" sz="1200" b="0"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r>
              <a:tr h="252373">
                <a:tc>
                  <a:txBody>
                    <a:bodyPr/>
                    <a:lstStyle/>
                    <a:p>
                      <a:pPr algn="l" fontAlgn="b"/>
                      <a:r>
                        <a:rPr lang="en-US" sz="1200" b="1" i="0" u="none" strike="noStrike" dirty="0" err="1" smtClean="0">
                          <a:solidFill>
                            <a:srgbClr val="000000"/>
                          </a:solidFill>
                          <a:latin typeface="Calibri" panose="020F0502020204030204" pitchFamily="34" charset="0"/>
                          <a:cs typeface="Calibri" panose="020F0502020204030204" pitchFamily="34" charset="0"/>
                        </a:rPr>
                        <a:t>Producción</a:t>
                      </a:r>
                      <a:endParaRPr lang="en-US" sz="1200" b="1"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smtClean="0">
                          <a:latin typeface="Calibri" panose="020F0502020204030204" pitchFamily="34" charset="0"/>
                          <a:cs typeface="Calibri" panose="020F0502020204030204" pitchFamily="34" charset="0"/>
                        </a:rPr>
                        <a:t>BI</a:t>
                      </a:r>
                      <a:endParaRPr lang="en-US" sz="1200" b="1" i="0" u="none" strike="noStrike" dirty="0" smtClean="0">
                        <a:solidFill>
                          <a:srgbClr val="000000"/>
                        </a:solidFill>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200" b="0" i="0" u="none" strike="noStrike" dirty="0" smtClean="0">
                          <a:solidFill>
                            <a:srgbClr val="000000"/>
                          </a:solidFill>
                          <a:latin typeface="Calibri" panose="020F0502020204030204" pitchFamily="34" charset="0"/>
                          <a:cs typeface="Calibri" panose="020F0502020204030204" pitchFamily="34" charset="0"/>
                        </a:rPr>
                        <a:t>14.000 SAPS</a:t>
                      </a:r>
                      <a:endParaRPr lang="en-US" sz="1200" b="0"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200" b="0" i="0" u="none" strike="noStrike" dirty="0" smtClean="0">
                          <a:solidFill>
                            <a:srgbClr val="000000"/>
                          </a:solidFill>
                          <a:latin typeface="Calibri" panose="020F0502020204030204" pitchFamily="34" charset="0"/>
                          <a:cs typeface="Calibri" panose="020F0502020204030204" pitchFamily="34" charset="0"/>
                        </a:rPr>
                        <a:t>48 GB</a:t>
                      </a:r>
                      <a:endParaRPr lang="en-US" sz="1200" b="0"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r>
              <a:tr h="252373">
                <a:tc>
                  <a:txBody>
                    <a:bodyPr/>
                    <a:lstStyle/>
                    <a:p>
                      <a:pPr algn="l" fontAlgn="b"/>
                      <a:r>
                        <a:rPr lang="en-US" sz="1200" b="1" i="0" u="none" strike="noStrike" dirty="0" err="1" smtClean="0">
                          <a:solidFill>
                            <a:srgbClr val="000000"/>
                          </a:solidFill>
                          <a:latin typeface="Calibri" panose="020F0502020204030204" pitchFamily="34" charset="0"/>
                          <a:cs typeface="Calibri" panose="020F0502020204030204" pitchFamily="34" charset="0"/>
                        </a:rPr>
                        <a:t>Producción</a:t>
                      </a:r>
                      <a:endParaRPr lang="en-US" sz="1200" b="1"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smtClean="0">
                          <a:latin typeface="Calibri" panose="020F0502020204030204" pitchFamily="34" charset="0"/>
                          <a:cs typeface="Calibri" panose="020F0502020204030204" pitchFamily="34" charset="0"/>
                        </a:rPr>
                        <a:t>Fiori</a:t>
                      </a:r>
                      <a:endParaRPr lang="en-US" sz="1200" b="1" u="none" strike="noStrike" baseline="0" dirty="0" smtClean="0">
                        <a:latin typeface="Calibri" panose="020F0502020204030204" pitchFamily="34" charset="0"/>
                        <a:cs typeface="Calibri" panose="020F0502020204030204" pitchFamily="34" charset="0"/>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latin typeface="Calibri" panose="020F0502020204030204" pitchFamily="34" charset="0"/>
                          <a:cs typeface="Calibri" panose="020F0502020204030204" pitchFamily="34" charset="0"/>
                        </a:rPr>
                        <a:t>3.300 SAPS</a:t>
                      </a:r>
                    </a:p>
                  </a:txBody>
                  <a:tcPr marL="9525" marR="9525" marT="9525" marB="0" anchor="ctr"/>
                </a:tc>
                <a:tc>
                  <a:txBody>
                    <a:bodyPr/>
                    <a:lstStyle/>
                    <a:p>
                      <a:pPr algn="ctr" fontAlgn="b"/>
                      <a:r>
                        <a:rPr lang="en-US" sz="1200" b="0" i="0" u="none" strike="noStrike" dirty="0" smtClean="0">
                          <a:solidFill>
                            <a:srgbClr val="000000"/>
                          </a:solidFill>
                          <a:latin typeface="Calibri" panose="020F0502020204030204" pitchFamily="34" charset="0"/>
                          <a:cs typeface="Calibri" panose="020F0502020204030204" pitchFamily="34" charset="0"/>
                        </a:rPr>
                        <a:t>4 GB</a:t>
                      </a:r>
                      <a:endParaRPr lang="en-US" sz="1200" b="0"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r>
              <a:tr h="252373">
                <a:tc>
                  <a:txBody>
                    <a:bodyPr/>
                    <a:lstStyle/>
                    <a:p>
                      <a:pPr algn="l" fontAlgn="b"/>
                      <a:r>
                        <a:rPr lang="en-US" sz="1200" b="1" i="0" u="none" strike="noStrike" dirty="0" err="1" smtClean="0">
                          <a:solidFill>
                            <a:srgbClr val="000000"/>
                          </a:solidFill>
                          <a:latin typeface="Calibri" panose="020F0502020204030204" pitchFamily="34" charset="0"/>
                          <a:cs typeface="Calibri" panose="020F0502020204030204" pitchFamily="34" charset="0"/>
                        </a:rPr>
                        <a:t>Producción</a:t>
                      </a:r>
                      <a:endParaRPr lang="en-US" sz="1200" b="1"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smtClean="0">
                          <a:latin typeface="Calibri" panose="020F0502020204030204" pitchFamily="34" charset="0"/>
                          <a:cs typeface="Calibri" panose="020F0502020204030204" pitchFamily="34" charset="0"/>
                        </a:rPr>
                        <a:t>Portal</a:t>
                      </a:r>
                      <a:endParaRPr lang="en-US" sz="1200" b="1" u="none" strike="noStrike" baseline="0" dirty="0" smtClean="0">
                        <a:latin typeface="Calibri" panose="020F0502020204030204" pitchFamily="34" charset="0"/>
                        <a:cs typeface="Calibri" panose="020F0502020204030204" pitchFamily="34" charset="0"/>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latin typeface="Calibri" panose="020F0502020204030204" pitchFamily="34" charset="0"/>
                          <a:cs typeface="Calibri" panose="020F0502020204030204" pitchFamily="34" charset="0"/>
                        </a:rPr>
                        <a:t>2.100 SAPS</a:t>
                      </a:r>
                    </a:p>
                  </a:txBody>
                  <a:tcPr marL="9525" marR="9525" marT="9525" marB="0" anchor="ctr"/>
                </a:tc>
                <a:tc>
                  <a:txBody>
                    <a:bodyPr/>
                    <a:lstStyle/>
                    <a:p>
                      <a:pPr algn="ctr" fontAlgn="b"/>
                      <a:r>
                        <a:rPr lang="en-US" sz="1200" b="0" i="0" u="none" strike="noStrike" dirty="0" smtClean="0">
                          <a:solidFill>
                            <a:srgbClr val="000000"/>
                          </a:solidFill>
                          <a:latin typeface="Calibri" panose="020F0502020204030204" pitchFamily="34" charset="0"/>
                          <a:cs typeface="Calibri" panose="020F0502020204030204" pitchFamily="34" charset="0"/>
                        </a:rPr>
                        <a:t>12 GB</a:t>
                      </a:r>
                      <a:endParaRPr lang="en-US" sz="1200" b="0"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r>
              <a:tr h="252373">
                <a:tc>
                  <a:txBody>
                    <a:bodyPr/>
                    <a:lstStyle/>
                    <a:p>
                      <a:pPr algn="l" fontAlgn="b"/>
                      <a:r>
                        <a:rPr lang="en-US" sz="1200" b="1" i="0" u="none" strike="noStrike" dirty="0" err="1" smtClean="0">
                          <a:solidFill>
                            <a:srgbClr val="000000"/>
                          </a:solidFill>
                          <a:latin typeface="Calibri" panose="020F0502020204030204" pitchFamily="34" charset="0"/>
                          <a:cs typeface="Calibri" panose="020F0502020204030204" pitchFamily="34" charset="0"/>
                        </a:rPr>
                        <a:t>Producción</a:t>
                      </a:r>
                      <a:endParaRPr lang="en-US" sz="1200" b="1"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u="none" strike="noStrike" baseline="0" dirty="0" smtClean="0">
                          <a:latin typeface="Calibri" panose="020F0502020204030204" pitchFamily="34" charset="0"/>
                          <a:cs typeface="Calibri" panose="020F0502020204030204" pitchFamily="34" charset="0"/>
                        </a:rPr>
                        <a:t>Solution Manager</a:t>
                      </a: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latin typeface="Calibri" panose="020F0502020204030204" pitchFamily="34" charset="0"/>
                          <a:cs typeface="Calibri" panose="020F0502020204030204" pitchFamily="34" charset="0"/>
                        </a:rPr>
                        <a:t>3.000 SAPS</a:t>
                      </a:r>
                    </a:p>
                  </a:txBody>
                  <a:tcPr marL="9525" marR="9525" marT="9525" marB="0" anchor="ctr"/>
                </a:tc>
                <a:tc>
                  <a:txBody>
                    <a:bodyPr/>
                    <a:lstStyle/>
                    <a:p>
                      <a:pPr algn="ctr" fontAlgn="b"/>
                      <a:r>
                        <a:rPr lang="en-US" sz="1200" b="0" i="0" u="none" strike="noStrike" dirty="0" smtClean="0">
                          <a:solidFill>
                            <a:srgbClr val="000000"/>
                          </a:solidFill>
                          <a:latin typeface="Calibri" panose="020F0502020204030204" pitchFamily="34" charset="0"/>
                          <a:cs typeface="Calibri" panose="020F0502020204030204" pitchFamily="34" charset="0"/>
                        </a:rPr>
                        <a:t>12 GB</a:t>
                      </a:r>
                      <a:endParaRPr lang="en-US" sz="1200" b="0"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r>
              <a:tr h="252373">
                <a:tc>
                  <a:txBody>
                    <a:bodyPr/>
                    <a:lstStyle/>
                    <a:p>
                      <a:pPr algn="l" fontAlgn="b"/>
                      <a:r>
                        <a:rPr lang="en-US" sz="1200" b="1" i="0" u="none" strike="noStrike" dirty="0" err="1" smtClean="0">
                          <a:solidFill>
                            <a:srgbClr val="000000"/>
                          </a:solidFill>
                          <a:latin typeface="Calibri" panose="020F0502020204030204" pitchFamily="34" charset="0"/>
                          <a:cs typeface="Calibri" panose="020F0502020204030204" pitchFamily="34" charset="0"/>
                        </a:rPr>
                        <a:t>Producción</a:t>
                      </a:r>
                      <a:endParaRPr lang="en-US" sz="1200" b="1"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u="none" strike="noStrike" baseline="0" dirty="0" smtClean="0">
                          <a:latin typeface="Calibri" panose="020F0502020204030204" pitchFamily="34" charset="0"/>
                          <a:cs typeface="Calibri" panose="020F0502020204030204" pitchFamily="34" charset="0"/>
                        </a:rPr>
                        <a:t>Gateway</a:t>
                      </a: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latin typeface="Calibri" panose="020F0502020204030204" pitchFamily="34" charset="0"/>
                          <a:cs typeface="Calibri" panose="020F0502020204030204" pitchFamily="34" charset="0"/>
                        </a:rPr>
                        <a:t>2.000</a:t>
                      </a:r>
                      <a:r>
                        <a:rPr lang="en-US" sz="1200" b="0" i="0" u="none" strike="noStrike" baseline="0" dirty="0" smtClean="0">
                          <a:solidFill>
                            <a:srgbClr val="000000"/>
                          </a:solidFill>
                          <a:latin typeface="Calibri" panose="020F0502020204030204" pitchFamily="34" charset="0"/>
                          <a:cs typeface="Calibri" panose="020F0502020204030204" pitchFamily="34" charset="0"/>
                        </a:rPr>
                        <a:t> SAPS</a:t>
                      </a:r>
                      <a:endParaRPr lang="en-US" sz="1200" b="0" i="0" u="none" strike="noStrike" dirty="0" smtClean="0">
                        <a:solidFill>
                          <a:srgbClr val="000000"/>
                        </a:solidFill>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200" b="0" i="0" u="none" strike="noStrike" dirty="0" smtClean="0">
                          <a:solidFill>
                            <a:srgbClr val="000000"/>
                          </a:solidFill>
                          <a:latin typeface="Calibri" panose="020F0502020204030204" pitchFamily="34" charset="0"/>
                          <a:cs typeface="Calibri" panose="020F0502020204030204" pitchFamily="34" charset="0"/>
                        </a:rPr>
                        <a:t>4 GB</a:t>
                      </a:r>
                      <a:endParaRPr lang="en-US" sz="1200" b="0"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r>
              <a:tr h="252373">
                <a:tc>
                  <a:txBody>
                    <a:bodyPr/>
                    <a:lstStyle/>
                    <a:p>
                      <a:pPr algn="l" fontAlgn="b"/>
                      <a:r>
                        <a:rPr lang="en-US" sz="1200" b="1" i="0" u="none" strike="noStrike" dirty="0" err="1" smtClean="0">
                          <a:solidFill>
                            <a:srgbClr val="000000"/>
                          </a:solidFill>
                          <a:latin typeface="Calibri" panose="020F0502020204030204" pitchFamily="34" charset="0"/>
                          <a:cs typeface="Calibri" panose="020F0502020204030204" pitchFamily="34" charset="0"/>
                        </a:rPr>
                        <a:t>Producción</a:t>
                      </a:r>
                      <a:endParaRPr lang="en-US" sz="1200" b="1"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u="none" strike="noStrike" baseline="0" dirty="0" smtClean="0">
                          <a:latin typeface="Calibri" panose="020F0502020204030204" pitchFamily="34" charset="0"/>
                          <a:cs typeface="Calibri" panose="020F0502020204030204" pitchFamily="34" charset="0"/>
                        </a:rPr>
                        <a:t>PSCD</a:t>
                      </a: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latin typeface="Calibri" panose="020F0502020204030204" pitchFamily="34" charset="0"/>
                          <a:cs typeface="Calibri" panose="020F0502020204030204" pitchFamily="34" charset="0"/>
                        </a:rPr>
                        <a:t>42.000 SAPS</a:t>
                      </a:r>
                    </a:p>
                  </a:txBody>
                  <a:tcPr marL="9525" marR="9525" marT="9525" marB="0" anchor="ctr"/>
                </a:tc>
                <a:tc>
                  <a:txBody>
                    <a:bodyPr/>
                    <a:lstStyle/>
                    <a:p>
                      <a:pPr algn="ctr" fontAlgn="b"/>
                      <a:r>
                        <a:rPr lang="en-US" sz="1200" b="0" i="0" u="none" strike="noStrike" dirty="0" smtClean="0">
                          <a:solidFill>
                            <a:srgbClr val="000000"/>
                          </a:solidFill>
                          <a:latin typeface="Calibri" panose="020F0502020204030204" pitchFamily="34" charset="0"/>
                          <a:cs typeface="Calibri" panose="020F0502020204030204" pitchFamily="34" charset="0"/>
                        </a:rPr>
                        <a:t>N/A*</a:t>
                      </a:r>
                      <a:endParaRPr lang="en-US" sz="1200" b="0"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r>
              <a:tr h="252373">
                <a:tc>
                  <a:txBody>
                    <a:bodyPr/>
                    <a:lstStyle/>
                    <a:p>
                      <a:pPr algn="l" fontAlgn="b"/>
                      <a:r>
                        <a:rPr lang="en-US" sz="1200" b="1" i="0" u="none" strike="noStrike" dirty="0" err="1" smtClean="0">
                          <a:solidFill>
                            <a:srgbClr val="000000"/>
                          </a:solidFill>
                          <a:latin typeface="Calibri" panose="020F0502020204030204" pitchFamily="34" charset="0"/>
                          <a:cs typeface="Calibri" panose="020F0502020204030204" pitchFamily="34" charset="0"/>
                        </a:rPr>
                        <a:t>Producción</a:t>
                      </a:r>
                      <a:endParaRPr lang="en-US" sz="1200" b="1"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u="none" strike="noStrike" baseline="0" dirty="0" smtClean="0">
                          <a:latin typeface="Calibri" panose="020F0502020204030204" pitchFamily="34" charset="0"/>
                          <a:cs typeface="Calibri" panose="020F0502020204030204" pitchFamily="34" charset="0"/>
                        </a:rPr>
                        <a:t>CRM</a:t>
                      </a: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latin typeface="Calibri" panose="020F0502020204030204" pitchFamily="34" charset="0"/>
                          <a:cs typeface="Calibri" panose="020F0502020204030204" pitchFamily="34" charset="0"/>
                        </a:rPr>
                        <a:t>2.150</a:t>
                      </a:r>
                      <a:r>
                        <a:rPr lang="en-US" sz="1200" b="0" i="0" u="none" strike="noStrike" baseline="0" dirty="0" smtClean="0">
                          <a:solidFill>
                            <a:srgbClr val="000000"/>
                          </a:solidFill>
                          <a:latin typeface="Calibri" panose="020F0502020204030204" pitchFamily="34" charset="0"/>
                          <a:cs typeface="Calibri" panose="020F0502020204030204" pitchFamily="34" charset="0"/>
                        </a:rPr>
                        <a:t> SAPS</a:t>
                      </a:r>
                      <a:endParaRPr lang="en-US" sz="1200" b="0" i="0" u="none" strike="noStrike" dirty="0" smtClean="0">
                        <a:solidFill>
                          <a:srgbClr val="000000"/>
                        </a:solidFill>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200" b="0" i="0" u="none" strike="noStrike" dirty="0" smtClean="0">
                          <a:solidFill>
                            <a:srgbClr val="000000"/>
                          </a:solidFill>
                          <a:latin typeface="Calibri" panose="020F0502020204030204" pitchFamily="34" charset="0"/>
                          <a:cs typeface="Calibri" panose="020F0502020204030204" pitchFamily="34" charset="0"/>
                        </a:rPr>
                        <a:t>N/A*</a:t>
                      </a:r>
                      <a:endParaRPr lang="en-US" sz="1200" b="0"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r>
            </a:tbl>
          </a:graphicData>
        </a:graphic>
      </p:graphicFrame>
      <p:sp>
        <p:nvSpPr>
          <p:cNvPr id="7" name="Rectangle 6"/>
          <p:cNvSpPr/>
          <p:nvPr/>
        </p:nvSpPr>
        <p:spPr bwMode="gray">
          <a:xfrm>
            <a:off x="0" y="6438900"/>
            <a:ext cx="9144000" cy="41910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CO"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 name="TextBox 7"/>
          <p:cNvSpPr txBox="1"/>
          <p:nvPr/>
        </p:nvSpPr>
        <p:spPr>
          <a:xfrm>
            <a:off x="106307" y="5347148"/>
            <a:ext cx="8984528" cy="1061829"/>
          </a:xfrm>
          <a:prstGeom prst="rect">
            <a:avLst/>
          </a:prstGeom>
          <a:noFill/>
        </p:spPr>
        <p:txBody>
          <a:bodyPr wrap="square" rtlCol="0">
            <a:spAutoFit/>
          </a:bodyPr>
          <a:lstStyle/>
          <a:p>
            <a:r>
              <a:rPr lang="es-CO" sz="900" b="1" dirty="0" smtClean="0"/>
              <a:t>NOTAS:</a:t>
            </a:r>
          </a:p>
          <a:p>
            <a:r>
              <a:rPr lang="es-CO" sz="900" dirty="0" smtClean="0"/>
              <a:t>- Para la realización de un pre-dimensionamiento de mayor exactitud debe realizarse un proceso de recolección de información detallada.</a:t>
            </a:r>
          </a:p>
          <a:p>
            <a:r>
              <a:rPr lang="es-CO" sz="900" dirty="0" smtClean="0"/>
              <a:t>- Es posible que se consideren más o menos componentes en etapas posteriores del proyecto. </a:t>
            </a:r>
          </a:p>
          <a:p>
            <a:pPr>
              <a:buFontTx/>
              <a:buChar char="-"/>
            </a:pPr>
            <a:r>
              <a:rPr lang="es-CO" sz="900" dirty="0" smtClean="0"/>
              <a:t> Este pre-dimensionamiento es un estimado que busca dar una idea general de los requerimientos de hardware. Este no debe ser usado para estimar los requerimientos de hardware reales. Esta información puede variar respecto al dimensionamiento real de la solución.  Solo se han considerado los principales componentes / m</a:t>
            </a:r>
            <a:r>
              <a:rPr lang="en-US" sz="900" dirty="0" smtClean="0"/>
              <a:t>ódulos.</a:t>
            </a:r>
            <a:endParaRPr lang="es-CO" sz="900" dirty="0" smtClean="0"/>
          </a:p>
          <a:p>
            <a:pPr>
              <a:buFontTx/>
              <a:buChar char="-"/>
            </a:pPr>
            <a:r>
              <a:rPr lang="es-CO" sz="900" dirty="0"/>
              <a:t> </a:t>
            </a:r>
            <a:r>
              <a:rPr lang="es-CO" sz="900" dirty="0" smtClean="0"/>
              <a:t>El uso de nuevas o futuras versiones de los productos puede variar los resultados aquí presentados. SAP no tiene responsabilidad sobre esta información. Se recomienda que el dimensionamiento definitivo sea realizado por el proveedor de hardware seleccionado por el cliente. </a:t>
            </a:r>
            <a:endParaRPr lang="en-US" sz="900" dirty="0"/>
          </a:p>
        </p:txBody>
      </p:sp>
      <p:sp>
        <p:nvSpPr>
          <p:cNvPr id="4" name="TextBox 3"/>
          <p:cNvSpPr txBox="1"/>
          <p:nvPr/>
        </p:nvSpPr>
        <p:spPr>
          <a:xfrm>
            <a:off x="822218" y="4024073"/>
            <a:ext cx="7552706" cy="276999"/>
          </a:xfrm>
          <a:prstGeom prst="rect">
            <a:avLst/>
          </a:prstGeom>
          <a:noFill/>
        </p:spPr>
        <p:txBody>
          <a:bodyPr wrap="square" rtlCol="0">
            <a:spAutoFit/>
          </a:bodyPr>
          <a:lstStyle/>
          <a:p>
            <a:pPr fontAlgn="base">
              <a:spcBef>
                <a:spcPct val="50000"/>
              </a:spcBef>
              <a:spcAft>
                <a:spcPct val="0"/>
              </a:spcAft>
              <a:buClr>
                <a:srgbClr val="F0AB00"/>
              </a:buClr>
              <a:buSzPct val="80000"/>
            </a:pPr>
            <a:r>
              <a:rPr lang="es-CO" sz="1200" kern="0" dirty="0" smtClean="0">
                <a:ea typeface="Arial Unicode MS" pitchFamily="34" charset="-128"/>
                <a:cs typeface="Arial Unicode MS" pitchFamily="34" charset="-128"/>
              </a:rPr>
              <a:t>* Espacio en Disco para PSCD: 2.7TB, para CRM 400GB</a:t>
            </a:r>
          </a:p>
        </p:txBody>
      </p:sp>
    </p:spTree>
    <p:extLst>
      <p:ext uri="{BB962C8B-B14F-4D97-AF65-F5344CB8AC3E}">
        <p14:creationId xmlns:p14="http://schemas.microsoft.com/office/powerpoint/2010/main" val="253202623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gray">
          <a:xfrm>
            <a:off x="0" y="1117600"/>
            <a:ext cx="9144000" cy="248166"/>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CO"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s-CO" sz="2000" dirty="0" smtClean="0"/>
              <a:t>Resumen de Presizing (Escenario 1 – 29 Cajas)</a:t>
            </a:r>
            <a:endParaRPr lang="en-US" sz="2000" dirty="0"/>
          </a:p>
        </p:txBody>
      </p:sp>
      <p:graphicFrame>
        <p:nvGraphicFramePr>
          <p:cNvPr id="48" name="Table 47"/>
          <p:cNvGraphicFramePr>
            <a:graphicFrameLocks noGrp="1"/>
          </p:cNvGraphicFramePr>
          <p:nvPr>
            <p:extLst/>
          </p:nvPr>
        </p:nvGraphicFramePr>
        <p:xfrm>
          <a:off x="794285" y="1621798"/>
          <a:ext cx="7555429" cy="2398616"/>
        </p:xfrm>
        <a:graphic>
          <a:graphicData uri="http://schemas.openxmlformats.org/drawingml/2006/table">
            <a:tbl>
              <a:tblPr>
                <a:tableStyleId>{F5AB1C69-6EDB-4FF4-983F-18BD219EF322}</a:tableStyleId>
              </a:tblPr>
              <a:tblGrid>
                <a:gridCol w="1460665"/>
                <a:gridCol w="2935560"/>
                <a:gridCol w="1891047"/>
                <a:gridCol w="1268157"/>
              </a:tblGrid>
              <a:tr h="292352">
                <a:tc>
                  <a:txBody>
                    <a:bodyPr/>
                    <a:lstStyle/>
                    <a:p>
                      <a:pPr algn="ctr" fontAlgn="b"/>
                      <a:r>
                        <a:rPr lang="en-US" sz="1400" b="1" i="0" u="none" strike="noStrike" dirty="0" smtClean="0">
                          <a:solidFill>
                            <a:schemeClr val="bg1"/>
                          </a:solidFill>
                          <a:latin typeface="Calibri" panose="020F0502020204030204" pitchFamily="34" charset="0"/>
                          <a:cs typeface="Calibri" panose="020F0502020204030204" pitchFamily="34" charset="0"/>
                        </a:rPr>
                        <a:t>Landscape</a:t>
                      </a:r>
                      <a:endParaRPr lang="en-US" sz="1400" b="1" i="0" u="none" strike="noStrike" dirty="0">
                        <a:solidFill>
                          <a:schemeClr val="bg1"/>
                        </a:solidFill>
                        <a:latin typeface="Calibri" panose="020F0502020204030204" pitchFamily="34" charset="0"/>
                        <a:cs typeface="Calibri" panose="020F0502020204030204" pitchFamily="34" charset="0"/>
                      </a:endParaRPr>
                    </a:p>
                  </a:txBody>
                  <a:tcPr marL="9525" marR="9525" marT="9525" marB="0" anchor="ctr">
                    <a:solidFill>
                      <a:schemeClr val="tx2"/>
                    </a:solidFill>
                  </a:tcPr>
                </a:tc>
                <a:tc>
                  <a:txBody>
                    <a:bodyPr/>
                    <a:lstStyle/>
                    <a:p>
                      <a:pPr algn="ctr" fontAlgn="b"/>
                      <a:r>
                        <a:rPr lang="en-US" sz="1400" b="1" u="none" strike="noStrike" dirty="0">
                          <a:solidFill>
                            <a:schemeClr val="bg1"/>
                          </a:solidFill>
                          <a:latin typeface="Calibri" panose="020F0502020204030204" pitchFamily="34" charset="0"/>
                          <a:cs typeface="Calibri" panose="020F0502020204030204" pitchFamily="34" charset="0"/>
                        </a:rPr>
                        <a:t>Aplicación</a:t>
                      </a:r>
                      <a:endParaRPr lang="en-US" sz="1400" b="1" i="0" u="none" strike="noStrike" dirty="0">
                        <a:solidFill>
                          <a:schemeClr val="bg1"/>
                        </a:solidFill>
                        <a:latin typeface="Calibri" panose="020F0502020204030204" pitchFamily="34" charset="0"/>
                        <a:cs typeface="Calibri" panose="020F0502020204030204" pitchFamily="34" charset="0"/>
                      </a:endParaRPr>
                    </a:p>
                  </a:txBody>
                  <a:tcPr marL="9525" marR="9525" marT="9525" marB="0" anchor="ctr">
                    <a:solidFill>
                      <a:schemeClr val="tx2"/>
                    </a:solidFill>
                  </a:tcPr>
                </a:tc>
                <a:tc>
                  <a:txBody>
                    <a:bodyPr/>
                    <a:lstStyle/>
                    <a:p>
                      <a:pPr algn="ctr" fontAlgn="b"/>
                      <a:r>
                        <a:rPr lang="en-US" sz="1400" b="1" u="none" strike="noStrike" dirty="0" smtClean="0">
                          <a:solidFill>
                            <a:schemeClr val="bg1"/>
                          </a:solidFill>
                          <a:latin typeface="Calibri" panose="020F0502020204030204" pitchFamily="34" charset="0"/>
                          <a:cs typeface="Calibri" panose="020F0502020204030204" pitchFamily="34" charset="0"/>
                        </a:rPr>
                        <a:t>Procesamiento</a:t>
                      </a:r>
                      <a:endParaRPr lang="en-US" sz="1400" b="1" i="0" u="none" strike="noStrike" dirty="0">
                        <a:solidFill>
                          <a:schemeClr val="bg1"/>
                        </a:solidFill>
                        <a:latin typeface="Calibri" panose="020F0502020204030204" pitchFamily="34" charset="0"/>
                        <a:cs typeface="Calibri" panose="020F0502020204030204" pitchFamily="34" charset="0"/>
                      </a:endParaRPr>
                    </a:p>
                  </a:txBody>
                  <a:tcPr marL="9525" marR="9525" marT="9525" marB="0" anchor="ctr">
                    <a:solidFill>
                      <a:schemeClr val="tx2"/>
                    </a:solidFill>
                  </a:tcPr>
                </a:tc>
                <a:tc>
                  <a:txBody>
                    <a:bodyPr/>
                    <a:lstStyle/>
                    <a:p>
                      <a:pPr algn="ctr" fontAlgn="b"/>
                      <a:r>
                        <a:rPr lang="en-US" sz="1400" b="1" u="none" strike="noStrike" dirty="0">
                          <a:solidFill>
                            <a:schemeClr val="bg1"/>
                          </a:solidFill>
                          <a:latin typeface="Calibri" panose="020F0502020204030204" pitchFamily="34" charset="0"/>
                          <a:cs typeface="Calibri" panose="020F0502020204030204" pitchFamily="34" charset="0"/>
                        </a:rPr>
                        <a:t>Memoria RAM</a:t>
                      </a:r>
                      <a:endParaRPr lang="en-US" sz="1400" b="1" i="0" u="none" strike="noStrike" dirty="0">
                        <a:solidFill>
                          <a:schemeClr val="bg1"/>
                        </a:solidFill>
                        <a:latin typeface="Calibri" panose="020F0502020204030204" pitchFamily="34" charset="0"/>
                        <a:cs typeface="Calibri" panose="020F0502020204030204" pitchFamily="34" charset="0"/>
                      </a:endParaRPr>
                    </a:p>
                  </a:txBody>
                  <a:tcPr marL="9525" marR="9525" marT="9525" marB="0" anchor="ctr">
                    <a:solidFill>
                      <a:schemeClr val="tx2"/>
                    </a:solidFill>
                  </a:tcPr>
                </a:tc>
              </a:tr>
              <a:tr h="339653">
                <a:tc>
                  <a:txBody>
                    <a:bodyPr/>
                    <a:lstStyle/>
                    <a:p>
                      <a:pPr algn="l" fontAlgn="b"/>
                      <a:r>
                        <a:rPr lang="en-US" sz="1200" b="1" i="0" u="none" strike="noStrike" dirty="0" smtClean="0">
                          <a:solidFill>
                            <a:srgbClr val="000000"/>
                          </a:solidFill>
                          <a:latin typeface="Calibri" panose="020F0502020204030204" pitchFamily="34" charset="0"/>
                          <a:cs typeface="Calibri" panose="020F0502020204030204" pitchFamily="34" charset="0"/>
                        </a:rPr>
                        <a:t>Producción</a:t>
                      </a:r>
                      <a:endParaRPr lang="en-US" sz="1200" b="1"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c>
                  <a:txBody>
                    <a:bodyPr/>
                    <a:lstStyle/>
                    <a:p>
                      <a:pPr algn="l" fontAlgn="b"/>
                      <a:r>
                        <a:rPr lang="en-US" sz="1200" b="1" u="none" strike="noStrike" dirty="0" smtClean="0">
                          <a:latin typeface="Calibri" panose="020F0502020204030204" pitchFamily="34" charset="0"/>
                          <a:cs typeface="Calibri" panose="020F0502020204030204" pitchFamily="34" charset="0"/>
                        </a:rPr>
                        <a:t>SAP </a:t>
                      </a:r>
                      <a:r>
                        <a:rPr lang="en-US" sz="1200" b="1" u="none" strike="noStrike" dirty="0" err="1" smtClean="0">
                          <a:latin typeface="Calibri" panose="020F0502020204030204" pitchFamily="34" charset="0"/>
                          <a:cs typeface="Calibri" panose="020F0502020204030204" pitchFamily="34" charset="0"/>
                        </a:rPr>
                        <a:t>NetWeaver</a:t>
                      </a:r>
                      <a:r>
                        <a:rPr lang="en-US" sz="1200" b="1" u="none" strike="noStrike" dirty="0" smtClean="0">
                          <a:latin typeface="Calibri" panose="020F0502020204030204" pitchFamily="34" charset="0"/>
                          <a:cs typeface="Calibri" panose="020F0502020204030204" pitchFamily="34" charset="0"/>
                        </a:rPr>
                        <a:t> BW for HANA</a:t>
                      </a:r>
                      <a:endParaRPr lang="en-US" sz="1200" b="1"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200" b="0" i="0" u="none" strike="noStrike" baseline="0" dirty="0" smtClean="0">
                          <a:solidFill>
                            <a:srgbClr val="000000"/>
                          </a:solidFill>
                          <a:latin typeface="Calibri" panose="020F0502020204030204" pitchFamily="34" charset="0"/>
                          <a:cs typeface="Calibri" panose="020F0502020204030204" pitchFamily="34" charset="0"/>
                        </a:rPr>
                        <a:t>4.800 SAPS</a:t>
                      </a:r>
                      <a:endParaRPr lang="en-US" sz="1200" b="0"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200" b="0" i="0" u="none" strike="noStrike" baseline="0" dirty="0" smtClean="0">
                          <a:solidFill>
                            <a:srgbClr val="000000"/>
                          </a:solidFill>
                          <a:latin typeface="Calibri" panose="020F0502020204030204" pitchFamily="34" charset="0"/>
                          <a:cs typeface="Calibri" panose="020F0502020204030204" pitchFamily="34" charset="0"/>
                        </a:rPr>
                        <a:t>16 GB</a:t>
                      </a:r>
                      <a:endParaRPr lang="en-US" sz="1200" b="0"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r>
              <a:tr h="252373">
                <a:tc>
                  <a:txBody>
                    <a:bodyPr/>
                    <a:lstStyle/>
                    <a:p>
                      <a:pPr algn="l" fontAlgn="b"/>
                      <a:r>
                        <a:rPr lang="en-US" sz="1200" b="1" i="0" u="none" strike="noStrike" dirty="0" err="1" smtClean="0">
                          <a:solidFill>
                            <a:srgbClr val="000000"/>
                          </a:solidFill>
                          <a:latin typeface="Calibri" panose="020F0502020204030204" pitchFamily="34" charset="0"/>
                          <a:cs typeface="Calibri" panose="020F0502020204030204" pitchFamily="34" charset="0"/>
                        </a:rPr>
                        <a:t>Producción</a:t>
                      </a:r>
                      <a:endParaRPr lang="en-US" sz="1200" b="1"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smtClean="0">
                          <a:latin typeface="Calibri" panose="020F0502020204030204" pitchFamily="34" charset="0"/>
                          <a:cs typeface="Calibri" panose="020F0502020204030204" pitchFamily="34" charset="0"/>
                        </a:rPr>
                        <a:t>BI</a:t>
                      </a:r>
                      <a:endParaRPr lang="en-US" sz="1200" b="1" i="0" u="none" strike="noStrike" dirty="0" smtClean="0">
                        <a:solidFill>
                          <a:srgbClr val="000000"/>
                        </a:solidFill>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200" b="0" i="0" u="none" strike="noStrike" dirty="0" smtClean="0">
                          <a:solidFill>
                            <a:srgbClr val="000000"/>
                          </a:solidFill>
                          <a:latin typeface="Calibri" panose="020F0502020204030204" pitchFamily="34" charset="0"/>
                          <a:cs typeface="Calibri" panose="020F0502020204030204" pitchFamily="34" charset="0"/>
                        </a:rPr>
                        <a:t>14.000 SAPS</a:t>
                      </a:r>
                      <a:endParaRPr lang="en-US" sz="1200" b="0"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200" b="0" i="0" u="none" strike="noStrike" dirty="0" smtClean="0">
                          <a:solidFill>
                            <a:srgbClr val="000000"/>
                          </a:solidFill>
                          <a:latin typeface="Calibri" panose="020F0502020204030204" pitchFamily="34" charset="0"/>
                          <a:cs typeface="Calibri" panose="020F0502020204030204" pitchFamily="34" charset="0"/>
                        </a:rPr>
                        <a:t>48 GB</a:t>
                      </a:r>
                      <a:endParaRPr lang="en-US" sz="1200" b="0"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r>
              <a:tr h="252373">
                <a:tc>
                  <a:txBody>
                    <a:bodyPr/>
                    <a:lstStyle/>
                    <a:p>
                      <a:pPr algn="l" fontAlgn="b"/>
                      <a:r>
                        <a:rPr lang="en-US" sz="1200" b="1" i="0" u="none" strike="noStrike" dirty="0" err="1" smtClean="0">
                          <a:solidFill>
                            <a:srgbClr val="000000"/>
                          </a:solidFill>
                          <a:latin typeface="Calibri" panose="020F0502020204030204" pitchFamily="34" charset="0"/>
                          <a:cs typeface="Calibri" panose="020F0502020204030204" pitchFamily="34" charset="0"/>
                        </a:rPr>
                        <a:t>Producción</a:t>
                      </a:r>
                      <a:endParaRPr lang="en-US" sz="1200" b="1"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smtClean="0">
                          <a:latin typeface="Calibri" panose="020F0502020204030204" pitchFamily="34" charset="0"/>
                          <a:cs typeface="Calibri" panose="020F0502020204030204" pitchFamily="34" charset="0"/>
                        </a:rPr>
                        <a:t>Fiori</a:t>
                      </a:r>
                      <a:endParaRPr lang="en-US" sz="1200" b="1" u="none" strike="noStrike" baseline="0" dirty="0" smtClean="0">
                        <a:latin typeface="Calibri" panose="020F0502020204030204" pitchFamily="34" charset="0"/>
                        <a:cs typeface="Calibri" panose="020F0502020204030204" pitchFamily="34" charset="0"/>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latin typeface="Calibri" panose="020F0502020204030204" pitchFamily="34" charset="0"/>
                          <a:cs typeface="Calibri" panose="020F0502020204030204" pitchFamily="34" charset="0"/>
                        </a:rPr>
                        <a:t>3.300 SAPS</a:t>
                      </a:r>
                    </a:p>
                  </a:txBody>
                  <a:tcPr marL="9525" marR="9525" marT="9525" marB="0" anchor="ctr"/>
                </a:tc>
                <a:tc>
                  <a:txBody>
                    <a:bodyPr/>
                    <a:lstStyle/>
                    <a:p>
                      <a:pPr algn="ctr" fontAlgn="b"/>
                      <a:r>
                        <a:rPr lang="en-US" sz="1200" b="0" i="0" u="none" strike="noStrike" dirty="0" smtClean="0">
                          <a:solidFill>
                            <a:srgbClr val="000000"/>
                          </a:solidFill>
                          <a:latin typeface="Calibri" panose="020F0502020204030204" pitchFamily="34" charset="0"/>
                          <a:cs typeface="Calibri" panose="020F0502020204030204" pitchFamily="34" charset="0"/>
                        </a:rPr>
                        <a:t>4 GB</a:t>
                      </a:r>
                      <a:endParaRPr lang="en-US" sz="1200" b="0"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r>
              <a:tr h="252373">
                <a:tc>
                  <a:txBody>
                    <a:bodyPr/>
                    <a:lstStyle/>
                    <a:p>
                      <a:pPr algn="l" fontAlgn="b"/>
                      <a:r>
                        <a:rPr lang="en-US" sz="1200" b="1" i="0" u="none" strike="noStrike" dirty="0" err="1" smtClean="0">
                          <a:solidFill>
                            <a:srgbClr val="000000"/>
                          </a:solidFill>
                          <a:latin typeface="Calibri" panose="020F0502020204030204" pitchFamily="34" charset="0"/>
                          <a:cs typeface="Calibri" panose="020F0502020204030204" pitchFamily="34" charset="0"/>
                        </a:rPr>
                        <a:t>Producción</a:t>
                      </a:r>
                      <a:endParaRPr lang="en-US" sz="1200" b="1"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u="none" strike="noStrike" dirty="0" smtClean="0">
                          <a:latin typeface="Calibri" panose="020F0502020204030204" pitchFamily="34" charset="0"/>
                          <a:cs typeface="Calibri" panose="020F0502020204030204" pitchFamily="34" charset="0"/>
                        </a:rPr>
                        <a:t>Portal</a:t>
                      </a:r>
                      <a:endParaRPr lang="en-US" sz="1200" b="1" u="none" strike="noStrike" baseline="0" dirty="0" smtClean="0">
                        <a:latin typeface="Calibri" panose="020F0502020204030204" pitchFamily="34" charset="0"/>
                        <a:cs typeface="Calibri" panose="020F0502020204030204" pitchFamily="34" charset="0"/>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latin typeface="Calibri" panose="020F0502020204030204" pitchFamily="34" charset="0"/>
                          <a:cs typeface="Calibri" panose="020F0502020204030204" pitchFamily="34" charset="0"/>
                        </a:rPr>
                        <a:t>2.100 SAPS</a:t>
                      </a:r>
                    </a:p>
                  </a:txBody>
                  <a:tcPr marL="9525" marR="9525" marT="9525" marB="0" anchor="ctr"/>
                </a:tc>
                <a:tc>
                  <a:txBody>
                    <a:bodyPr/>
                    <a:lstStyle/>
                    <a:p>
                      <a:pPr algn="ctr" fontAlgn="b"/>
                      <a:r>
                        <a:rPr lang="en-US" sz="1200" b="0" i="0" u="none" strike="noStrike" dirty="0" smtClean="0">
                          <a:solidFill>
                            <a:srgbClr val="000000"/>
                          </a:solidFill>
                          <a:latin typeface="Calibri" panose="020F0502020204030204" pitchFamily="34" charset="0"/>
                          <a:cs typeface="Calibri" panose="020F0502020204030204" pitchFamily="34" charset="0"/>
                        </a:rPr>
                        <a:t>12 GB</a:t>
                      </a:r>
                      <a:endParaRPr lang="en-US" sz="1200" b="0"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r>
              <a:tr h="252373">
                <a:tc>
                  <a:txBody>
                    <a:bodyPr/>
                    <a:lstStyle/>
                    <a:p>
                      <a:pPr algn="l" fontAlgn="b"/>
                      <a:r>
                        <a:rPr lang="en-US" sz="1200" b="1" i="0" u="none" strike="noStrike" dirty="0" err="1" smtClean="0">
                          <a:solidFill>
                            <a:srgbClr val="000000"/>
                          </a:solidFill>
                          <a:latin typeface="Calibri" panose="020F0502020204030204" pitchFamily="34" charset="0"/>
                          <a:cs typeface="Calibri" panose="020F0502020204030204" pitchFamily="34" charset="0"/>
                        </a:rPr>
                        <a:t>Producción</a:t>
                      </a:r>
                      <a:endParaRPr lang="en-US" sz="1200" b="1"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u="none" strike="noStrike" baseline="0" dirty="0" smtClean="0">
                          <a:latin typeface="Calibri" panose="020F0502020204030204" pitchFamily="34" charset="0"/>
                          <a:cs typeface="Calibri" panose="020F0502020204030204" pitchFamily="34" charset="0"/>
                        </a:rPr>
                        <a:t>Gateway</a:t>
                      </a: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latin typeface="Calibri" panose="020F0502020204030204" pitchFamily="34" charset="0"/>
                          <a:cs typeface="Calibri" panose="020F0502020204030204" pitchFamily="34" charset="0"/>
                        </a:rPr>
                        <a:t>2.000 SAPS</a:t>
                      </a:r>
                    </a:p>
                  </a:txBody>
                  <a:tcPr marL="9525" marR="9525" marT="9525" marB="0" anchor="ctr"/>
                </a:tc>
                <a:tc>
                  <a:txBody>
                    <a:bodyPr/>
                    <a:lstStyle/>
                    <a:p>
                      <a:pPr algn="ctr" fontAlgn="b"/>
                      <a:r>
                        <a:rPr lang="en-US" sz="1200" b="0" i="0" u="none" strike="noStrike" smtClean="0">
                          <a:solidFill>
                            <a:srgbClr val="000000"/>
                          </a:solidFill>
                          <a:latin typeface="Calibri" panose="020F0502020204030204" pitchFamily="34" charset="0"/>
                          <a:cs typeface="Calibri" panose="020F0502020204030204" pitchFamily="34" charset="0"/>
                        </a:rPr>
                        <a:t>4 GB</a:t>
                      </a:r>
                      <a:endParaRPr lang="en-US" sz="1200" b="0"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r>
              <a:tr h="252373">
                <a:tc>
                  <a:txBody>
                    <a:bodyPr/>
                    <a:lstStyle/>
                    <a:p>
                      <a:pPr algn="l" fontAlgn="b"/>
                      <a:r>
                        <a:rPr lang="en-US" sz="1200" b="1" i="0" u="none" strike="noStrike" dirty="0" err="1" smtClean="0">
                          <a:solidFill>
                            <a:srgbClr val="000000"/>
                          </a:solidFill>
                          <a:latin typeface="Calibri" panose="020F0502020204030204" pitchFamily="34" charset="0"/>
                          <a:cs typeface="Calibri" panose="020F0502020204030204" pitchFamily="34" charset="0"/>
                        </a:rPr>
                        <a:t>Producción</a:t>
                      </a:r>
                      <a:endParaRPr lang="en-US" sz="1200" b="1"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u="none" strike="noStrike" baseline="0" dirty="0" smtClean="0">
                          <a:latin typeface="Calibri" panose="020F0502020204030204" pitchFamily="34" charset="0"/>
                          <a:cs typeface="Calibri" panose="020F0502020204030204" pitchFamily="34" charset="0"/>
                        </a:rPr>
                        <a:t>Solution Manager</a:t>
                      </a: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latin typeface="Calibri" panose="020F0502020204030204" pitchFamily="34" charset="0"/>
                          <a:cs typeface="Calibri" panose="020F0502020204030204" pitchFamily="34" charset="0"/>
                        </a:rPr>
                        <a:t>3.000 SAPS</a:t>
                      </a:r>
                    </a:p>
                  </a:txBody>
                  <a:tcPr marL="9525" marR="9525" marT="9525" marB="0" anchor="ctr"/>
                </a:tc>
                <a:tc>
                  <a:txBody>
                    <a:bodyPr/>
                    <a:lstStyle/>
                    <a:p>
                      <a:pPr algn="ctr" fontAlgn="b"/>
                      <a:r>
                        <a:rPr lang="en-US" sz="1200" b="0" i="0" u="none" strike="noStrike" dirty="0" smtClean="0">
                          <a:solidFill>
                            <a:srgbClr val="000000"/>
                          </a:solidFill>
                          <a:latin typeface="Calibri" panose="020F0502020204030204" pitchFamily="34" charset="0"/>
                          <a:cs typeface="Calibri" panose="020F0502020204030204" pitchFamily="34" charset="0"/>
                        </a:rPr>
                        <a:t>12 GB</a:t>
                      </a:r>
                      <a:endParaRPr lang="en-US" sz="1200" b="0"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r>
              <a:tr h="252373">
                <a:tc>
                  <a:txBody>
                    <a:bodyPr/>
                    <a:lstStyle/>
                    <a:p>
                      <a:pPr algn="l" fontAlgn="b"/>
                      <a:r>
                        <a:rPr lang="en-US" sz="1200" b="1" i="0" u="none" strike="noStrike" dirty="0" err="1" smtClean="0">
                          <a:solidFill>
                            <a:srgbClr val="000000"/>
                          </a:solidFill>
                          <a:latin typeface="Calibri" panose="020F0502020204030204" pitchFamily="34" charset="0"/>
                          <a:cs typeface="Calibri" panose="020F0502020204030204" pitchFamily="34" charset="0"/>
                        </a:rPr>
                        <a:t>Producción</a:t>
                      </a:r>
                      <a:endParaRPr lang="en-US" sz="1200" b="1"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u="none" strike="noStrike" baseline="0" dirty="0" smtClean="0">
                          <a:latin typeface="Calibri" panose="020F0502020204030204" pitchFamily="34" charset="0"/>
                          <a:cs typeface="Calibri" panose="020F0502020204030204" pitchFamily="34" charset="0"/>
                        </a:rPr>
                        <a:t>PSCD</a:t>
                      </a: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latin typeface="Calibri" panose="020F0502020204030204" pitchFamily="34" charset="0"/>
                          <a:cs typeface="Calibri" panose="020F0502020204030204" pitchFamily="34" charset="0"/>
                        </a:rPr>
                        <a:t>168.200 SAPS</a:t>
                      </a:r>
                    </a:p>
                  </a:txBody>
                  <a:tcPr marL="9525" marR="9525" marT="9525" marB="0" anchor="ctr"/>
                </a:tc>
                <a:tc>
                  <a:txBody>
                    <a:bodyPr/>
                    <a:lstStyle/>
                    <a:p>
                      <a:pPr algn="ctr" fontAlgn="b"/>
                      <a:r>
                        <a:rPr lang="en-US" sz="1200" b="0" i="0" u="none" strike="noStrike" dirty="0" smtClean="0">
                          <a:solidFill>
                            <a:srgbClr val="000000"/>
                          </a:solidFill>
                          <a:latin typeface="Calibri" panose="020F0502020204030204" pitchFamily="34" charset="0"/>
                          <a:cs typeface="Calibri" panose="020F0502020204030204" pitchFamily="34" charset="0"/>
                        </a:rPr>
                        <a:t>N/A*</a:t>
                      </a:r>
                      <a:endParaRPr lang="en-US" sz="1200" b="0"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r>
              <a:tr h="252373">
                <a:tc>
                  <a:txBody>
                    <a:bodyPr/>
                    <a:lstStyle/>
                    <a:p>
                      <a:pPr algn="l" fontAlgn="b"/>
                      <a:r>
                        <a:rPr lang="en-US" sz="1200" b="1" i="0" u="none" strike="noStrike" dirty="0" err="1" smtClean="0">
                          <a:solidFill>
                            <a:srgbClr val="000000"/>
                          </a:solidFill>
                          <a:latin typeface="Calibri" panose="020F0502020204030204" pitchFamily="34" charset="0"/>
                          <a:cs typeface="Calibri" panose="020F0502020204030204" pitchFamily="34" charset="0"/>
                        </a:rPr>
                        <a:t>Producción</a:t>
                      </a:r>
                      <a:endParaRPr lang="en-US" sz="1200" b="1"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u="none" strike="noStrike" baseline="0" dirty="0" smtClean="0">
                          <a:latin typeface="Calibri" panose="020F0502020204030204" pitchFamily="34" charset="0"/>
                          <a:cs typeface="Calibri" panose="020F0502020204030204" pitchFamily="34" charset="0"/>
                        </a:rPr>
                        <a:t>CRM</a:t>
                      </a: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latin typeface="Calibri" panose="020F0502020204030204" pitchFamily="34" charset="0"/>
                          <a:cs typeface="Calibri" panose="020F0502020204030204" pitchFamily="34" charset="0"/>
                        </a:rPr>
                        <a:t>8.700</a:t>
                      </a:r>
                      <a:r>
                        <a:rPr lang="en-US" sz="1200" b="0" i="0" u="none" strike="noStrike" baseline="0" dirty="0" smtClean="0">
                          <a:solidFill>
                            <a:srgbClr val="000000"/>
                          </a:solidFill>
                          <a:latin typeface="Calibri" panose="020F0502020204030204" pitchFamily="34" charset="0"/>
                          <a:cs typeface="Calibri" panose="020F0502020204030204" pitchFamily="34" charset="0"/>
                        </a:rPr>
                        <a:t> SAPS</a:t>
                      </a:r>
                      <a:endParaRPr lang="en-US" sz="1200" b="0" i="0" u="none" strike="noStrike" dirty="0" smtClean="0">
                        <a:solidFill>
                          <a:srgbClr val="000000"/>
                        </a:solidFill>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200" b="0" i="0" u="none" strike="noStrike" dirty="0" smtClean="0">
                          <a:solidFill>
                            <a:srgbClr val="000000"/>
                          </a:solidFill>
                          <a:latin typeface="Calibri" panose="020F0502020204030204" pitchFamily="34" charset="0"/>
                          <a:cs typeface="Calibri" panose="020F0502020204030204" pitchFamily="34" charset="0"/>
                        </a:rPr>
                        <a:t>N/A*</a:t>
                      </a:r>
                      <a:endParaRPr lang="en-US" sz="1200" b="0" i="0" u="none" strike="noStrike" dirty="0">
                        <a:solidFill>
                          <a:srgbClr val="000000"/>
                        </a:solidFill>
                        <a:latin typeface="Calibri" panose="020F0502020204030204" pitchFamily="34" charset="0"/>
                        <a:cs typeface="Calibri" panose="020F0502020204030204" pitchFamily="34" charset="0"/>
                      </a:endParaRPr>
                    </a:p>
                  </a:txBody>
                  <a:tcPr marL="9525" marR="9525" marT="9525" marB="0" anchor="ctr"/>
                </a:tc>
              </a:tr>
            </a:tbl>
          </a:graphicData>
        </a:graphic>
      </p:graphicFrame>
      <p:sp>
        <p:nvSpPr>
          <p:cNvPr id="7" name="Rectangle 6"/>
          <p:cNvSpPr/>
          <p:nvPr/>
        </p:nvSpPr>
        <p:spPr bwMode="gray">
          <a:xfrm>
            <a:off x="0" y="6438900"/>
            <a:ext cx="9144000" cy="41910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CO"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 name="TextBox 7"/>
          <p:cNvSpPr txBox="1"/>
          <p:nvPr/>
        </p:nvSpPr>
        <p:spPr>
          <a:xfrm>
            <a:off x="106307" y="5347148"/>
            <a:ext cx="8984528" cy="1061829"/>
          </a:xfrm>
          <a:prstGeom prst="rect">
            <a:avLst/>
          </a:prstGeom>
          <a:noFill/>
        </p:spPr>
        <p:txBody>
          <a:bodyPr wrap="square" rtlCol="0">
            <a:spAutoFit/>
          </a:bodyPr>
          <a:lstStyle/>
          <a:p>
            <a:r>
              <a:rPr lang="es-CO" sz="900" b="1" dirty="0" smtClean="0"/>
              <a:t>NOTAS:</a:t>
            </a:r>
          </a:p>
          <a:p>
            <a:r>
              <a:rPr lang="es-CO" sz="900" dirty="0" smtClean="0"/>
              <a:t>- Para la realización de un pre-dimensionamiento de mayor exactitud debe realizarse un proceso de recolección de información detallada.</a:t>
            </a:r>
          </a:p>
          <a:p>
            <a:r>
              <a:rPr lang="es-CO" sz="900" dirty="0" smtClean="0"/>
              <a:t>- Es posible que se consideren más o menos componentes en etapas posteriores del proyecto. </a:t>
            </a:r>
          </a:p>
          <a:p>
            <a:pPr>
              <a:buFontTx/>
              <a:buChar char="-"/>
            </a:pPr>
            <a:r>
              <a:rPr lang="es-CO" sz="900" dirty="0" smtClean="0"/>
              <a:t> Este pre-dimensionamiento es un estimado que busca dar una idea general de los requerimientos de hardware. Este no debe ser usado para estimar los requerimientos de hardware reales. Esta información puede variar respecto al dimensionamiento real de la solución.  Solo se han considerado los principales componentes / m</a:t>
            </a:r>
            <a:r>
              <a:rPr lang="en-US" sz="900" dirty="0" smtClean="0"/>
              <a:t>ódulos.</a:t>
            </a:r>
            <a:endParaRPr lang="es-CO" sz="900" dirty="0" smtClean="0"/>
          </a:p>
          <a:p>
            <a:pPr>
              <a:buFontTx/>
              <a:buChar char="-"/>
            </a:pPr>
            <a:r>
              <a:rPr lang="es-CO" sz="900" dirty="0"/>
              <a:t> </a:t>
            </a:r>
            <a:r>
              <a:rPr lang="es-CO" sz="900" dirty="0" smtClean="0"/>
              <a:t>El uso de nuevas o futuras versiones de los productos puede variar los resultados aquí presentados. SAP no tiene responsabilidad sobre esta información. Se recomienda que el dimensionamiento definitivo sea realizado por el proveedor de hardware seleccionado por el cliente. </a:t>
            </a:r>
            <a:endParaRPr lang="en-US" sz="900" dirty="0"/>
          </a:p>
        </p:txBody>
      </p:sp>
      <p:sp>
        <p:nvSpPr>
          <p:cNvPr id="10" name="TextBox 9"/>
          <p:cNvSpPr txBox="1"/>
          <p:nvPr/>
        </p:nvSpPr>
        <p:spPr>
          <a:xfrm>
            <a:off x="822218" y="4024073"/>
            <a:ext cx="7552706" cy="276999"/>
          </a:xfrm>
          <a:prstGeom prst="rect">
            <a:avLst/>
          </a:prstGeom>
          <a:noFill/>
        </p:spPr>
        <p:txBody>
          <a:bodyPr wrap="square" rtlCol="0">
            <a:spAutoFit/>
          </a:bodyPr>
          <a:lstStyle/>
          <a:p>
            <a:pPr fontAlgn="base">
              <a:spcBef>
                <a:spcPct val="50000"/>
              </a:spcBef>
              <a:spcAft>
                <a:spcPct val="0"/>
              </a:spcAft>
              <a:buClr>
                <a:srgbClr val="F0AB00"/>
              </a:buClr>
              <a:buSzPct val="80000"/>
            </a:pPr>
            <a:r>
              <a:rPr lang="es-CO" sz="1200" kern="0" dirty="0" smtClean="0">
                <a:ea typeface="Arial Unicode MS" pitchFamily="34" charset="-128"/>
                <a:cs typeface="Arial Unicode MS" pitchFamily="34" charset="-128"/>
              </a:rPr>
              <a:t>* Espacio en Disco para PSCD: 6.4TB, para CRM 900</a:t>
            </a:r>
            <a:r>
              <a:rPr lang="es-CO" sz="1200" kern="0" dirty="0">
                <a:ea typeface="Arial Unicode MS" pitchFamily="34" charset="-128"/>
                <a:cs typeface="Arial Unicode MS" pitchFamily="34" charset="-128"/>
              </a:rPr>
              <a:t>G</a:t>
            </a:r>
            <a:r>
              <a:rPr lang="es-CO" sz="1200" kern="0" dirty="0" smtClean="0">
                <a:ea typeface="Arial Unicode MS" pitchFamily="34" charset="-128"/>
                <a:cs typeface="Arial Unicode MS" pitchFamily="34" charset="-128"/>
              </a:rPr>
              <a:t>B</a:t>
            </a:r>
          </a:p>
        </p:txBody>
      </p:sp>
    </p:spTree>
    <p:extLst>
      <p:ext uri="{BB962C8B-B14F-4D97-AF65-F5344CB8AC3E}">
        <p14:creationId xmlns:p14="http://schemas.microsoft.com/office/powerpoint/2010/main" val="467754097"/>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Cómo se traducen los SAPS a hardware?</a:t>
            </a:r>
            <a:endParaRPr lang="en-US" dirty="0"/>
          </a:p>
        </p:txBody>
      </p:sp>
      <p:sp>
        <p:nvSpPr>
          <p:cNvPr id="3" name="Text Placeholder 2"/>
          <p:cNvSpPr>
            <a:spLocks noGrp="1"/>
          </p:cNvSpPr>
          <p:nvPr>
            <p:ph type="body" sz="quarter" idx="10"/>
          </p:nvPr>
        </p:nvSpPr>
        <p:spPr>
          <a:xfrm>
            <a:off x="324000" y="1512887"/>
            <a:ext cx="8494713" cy="4391026"/>
          </a:xfrm>
        </p:spPr>
        <p:txBody>
          <a:bodyPr/>
          <a:lstStyle/>
          <a:p>
            <a:r>
              <a:rPr lang="es-CO" dirty="0" smtClean="0"/>
              <a:t>1) Debe validarse la información con el proveedor de hardware </a:t>
            </a:r>
          </a:p>
          <a:p>
            <a:r>
              <a:rPr lang="es-CO" dirty="0" smtClean="0"/>
              <a:t>ó</a:t>
            </a:r>
            <a:endParaRPr lang="en-US" dirty="0" smtClean="0"/>
          </a:p>
          <a:p>
            <a:r>
              <a:rPr lang="en-US" dirty="0" smtClean="0"/>
              <a:t>2) Cómo referencia puede verse información de benchmarks en este link:</a:t>
            </a:r>
          </a:p>
          <a:p>
            <a:pPr lvl="1"/>
            <a:r>
              <a:rPr lang="en-US" dirty="0">
                <a:hlinkClick r:id="rId2"/>
              </a:rPr>
              <a:t>http://</a:t>
            </a:r>
            <a:r>
              <a:rPr lang="en-US" dirty="0" smtClean="0">
                <a:hlinkClick r:id="rId2"/>
              </a:rPr>
              <a:t>www.sap.com/benchmarks</a:t>
            </a:r>
            <a:r>
              <a:rPr lang="en-US" dirty="0" smtClean="0"/>
              <a:t>  </a:t>
            </a:r>
          </a:p>
          <a:p>
            <a:r>
              <a:rPr lang="en-US" dirty="0" err="1" smtClean="0"/>
              <a:t>Buscar</a:t>
            </a:r>
            <a:r>
              <a:rPr lang="en-US" dirty="0" smtClean="0"/>
              <a:t> esta </a:t>
            </a:r>
            <a:r>
              <a:rPr lang="en-US" dirty="0" err="1" smtClean="0"/>
              <a:t>página</a:t>
            </a:r>
            <a:r>
              <a:rPr lang="en-US" dirty="0" smtClean="0"/>
              <a:t>:</a:t>
            </a:r>
          </a:p>
          <a:p>
            <a:endParaRPr lang="en-US" dirty="0" smtClean="0"/>
          </a:p>
          <a:p>
            <a:endParaRPr lang="en-US" dirty="0" smtClean="0"/>
          </a:p>
          <a:p>
            <a:r>
              <a:rPr lang="en-US" dirty="0" smtClean="0"/>
              <a:t>Observar las tabla de benchmarks en:</a:t>
            </a:r>
          </a:p>
          <a:p>
            <a:pPr lvl="1"/>
            <a:r>
              <a:rPr lang="en-US" dirty="0">
                <a:hlinkClick r:id="rId3"/>
              </a:rPr>
              <a:t>http://</a:t>
            </a:r>
            <a:r>
              <a:rPr lang="en-US" dirty="0" smtClean="0">
                <a:hlinkClick r:id="rId3"/>
              </a:rPr>
              <a:t>global.sap.com/solutions/benchmark/sd2tier.epx</a:t>
            </a:r>
            <a:r>
              <a:rPr lang="en-US" dirty="0" smtClean="0"/>
              <a:t> </a:t>
            </a:r>
          </a:p>
          <a:p>
            <a:pPr lvl="1"/>
            <a:r>
              <a:rPr lang="en-US" dirty="0">
                <a:hlinkClick r:id="rId4"/>
              </a:rPr>
              <a:t>http://</a:t>
            </a:r>
            <a:r>
              <a:rPr lang="en-US" dirty="0" smtClean="0">
                <a:hlinkClick r:id="rId4"/>
              </a:rPr>
              <a:t>global.sap.com/solutions/benchmark/sd3tier.epx</a:t>
            </a:r>
            <a:r>
              <a:rPr lang="en-US" dirty="0" smtClean="0"/>
              <a:t> </a:t>
            </a:r>
          </a:p>
          <a:p>
            <a:pPr lvl="1"/>
            <a:endParaRPr lang="es-CO" dirty="0" smtClean="0"/>
          </a:p>
          <a:p>
            <a:pPr lvl="1"/>
            <a:r>
              <a:rPr lang="es-CO" dirty="0" smtClean="0"/>
              <a:t>Continúa…</a:t>
            </a:r>
            <a:endParaRPr lang="en-US" dirty="0" smtClean="0"/>
          </a:p>
          <a:p>
            <a:pPr lvl="1"/>
            <a:endParaRPr lang="en-US" dirty="0"/>
          </a:p>
        </p:txBody>
      </p:sp>
      <p:pic>
        <p:nvPicPr>
          <p:cNvPr id="1026" name="Picture 2"/>
          <p:cNvPicPr>
            <a:picLocks noChangeAspect="1" noChangeArrowheads="1"/>
          </p:cNvPicPr>
          <p:nvPr/>
        </p:nvPicPr>
        <p:blipFill>
          <a:blip r:embed="rId5" cstate="print"/>
          <a:srcRect/>
          <a:stretch>
            <a:fillRect/>
          </a:stretch>
        </p:blipFill>
        <p:spPr bwMode="auto">
          <a:xfrm>
            <a:off x="285506" y="3606346"/>
            <a:ext cx="8473982" cy="987260"/>
          </a:xfrm>
          <a:prstGeom prst="rect">
            <a:avLst/>
          </a:prstGeom>
          <a:noFill/>
          <a:ln w="9525">
            <a:noFill/>
            <a:miter lim="800000"/>
            <a:headEnd/>
            <a:tailEnd/>
          </a:ln>
        </p:spPr>
      </p:pic>
    </p:spTree>
    <p:extLst>
      <p:ext uri="{BB962C8B-B14F-4D97-AF65-F5344CB8AC3E}">
        <p14:creationId xmlns:p14="http://schemas.microsoft.com/office/powerpoint/2010/main" val="39754330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I815227\Pictures\People\272404_l_srgb_s_g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904"/>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rot="10800000">
            <a:off x="463007" y="1049308"/>
            <a:ext cx="8171323" cy="20686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p>
        </p:txBody>
      </p:sp>
      <p:sp>
        <p:nvSpPr>
          <p:cNvPr id="7" name="TextBox 6"/>
          <p:cNvSpPr txBox="1"/>
          <p:nvPr/>
        </p:nvSpPr>
        <p:spPr>
          <a:xfrm>
            <a:off x="627903" y="1202923"/>
            <a:ext cx="7481148" cy="584775"/>
          </a:xfrm>
          <a:prstGeom prst="rect">
            <a:avLst/>
          </a:prstGeom>
          <a:noFill/>
        </p:spPr>
        <p:txBody>
          <a:bodyPr wrap="square" rtlCol="0">
            <a:spAutoFit/>
          </a:bodyPr>
          <a:lstStyle/>
          <a:p>
            <a:r>
              <a:rPr lang="es-CO" sz="3200" dirty="0" smtClean="0">
                <a:solidFill>
                  <a:schemeClr val="bg1"/>
                </a:solidFill>
                <a:effectLst>
                  <a:outerShdw blurRad="38100" dist="38100" dir="2700000" algn="tl">
                    <a:srgbClr val="000000">
                      <a:alpha val="43137"/>
                    </a:srgbClr>
                  </a:outerShdw>
                </a:effectLst>
                <a:latin typeface="BentonSans Bold" panose="02000803000000020004" pitchFamily="2" charset="0"/>
              </a:rPr>
              <a:t>Experiencia de Usuario</a:t>
            </a:r>
            <a:endParaRPr lang="en-US" sz="3200" dirty="0">
              <a:solidFill>
                <a:schemeClr val="bg1"/>
              </a:solidFill>
              <a:effectLst>
                <a:outerShdw blurRad="38100" dist="38100" dir="2700000" algn="tl">
                  <a:srgbClr val="000000">
                    <a:alpha val="43137"/>
                  </a:srgbClr>
                </a:outerShdw>
              </a:effectLst>
              <a:latin typeface="BentonSans Bold" panose="02000803000000020004" pitchFamily="2"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903" y="2588165"/>
            <a:ext cx="759681" cy="374776"/>
          </a:xfrm>
          <a:prstGeom prst="rect">
            <a:avLst/>
          </a:prstGeom>
        </p:spPr>
      </p:pic>
      <p:sp>
        <p:nvSpPr>
          <p:cNvPr id="9" name="Rectangle 8"/>
          <p:cNvSpPr/>
          <p:nvPr/>
        </p:nvSpPr>
        <p:spPr>
          <a:xfrm>
            <a:off x="774464" y="1787698"/>
            <a:ext cx="588117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863832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9144001" cy="6858000"/>
          </a:xfrm>
          <a:prstGeom prst="rect">
            <a:avLst/>
          </a:prstGeom>
        </p:spPr>
      </p:pic>
      <p:sp>
        <p:nvSpPr>
          <p:cNvPr id="2" name="Title 1"/>
          <p:cNvSpPr>
            <a:spLocks noGrp="1"/>
          </p:cNvSpPr>
          <p:nvPr>
            <p:ph type="title"/>
          </p:nvPr>
        </p:nvSpPr>
        <p:spPr/>
        <p:txBody>
          <a:bodyPr/>
          <a:lstStyle/>
          <a:p>
            <a:r>
              <a:rPr lang="es-CO" sz="2800" dirty="0" smtClean="0">
                <a:solidFill>
                  <a:schemeClr val="bg1"/>
                </a:solidFill>
              </a:rPr>
              <a:t>Tipos de Acceso</a:t>
            </a:r>
            <a:endParaRPr lang="en-US" sz="2800" dirty="0">
              <a:solidFill>
                <a:schemeClr val="bg1"/>
              </a:solidFill>
            </a:endParaRPr>
          </a:p>
        </p:txBody>
      </p:sp>
      <p:pic>
        <p:nvPicPr>
          <p:cNvPr id="63490" name="Picture 2"/>
          <p:cNvPicPr>
            <a:picLocks noChangeAspect="1" noChangeArrowheads="1"/>
          </p:cNvPicPr>
          <p:nvPr/>
        </p:nvPicPr>
        <p:blipFill>
          <a:blip r:embed="rId3" cstate="print"/>
          <a:srcRect/>
          <a:stretch>
            <a:fillRect/>
          </a:stretch>
        </p:blipFill>
        <p:spPr bwMode="auto">
          <a:xfrm>
            <a:off x="3152776" y="2558602"/>
            <a:ext cx="2914650" cy="1895784"/>
          </a:xfrm>
          <a:prstGeom prst="rect">
            <a:avLst/>
          </a:prstGeom>
          <a:noFill/>
          <a:ln w="9525">
            <a:noFill/>
            <a:miter lim="800000"/>
            <a:headEnd/>
            <a:tailEnd/>
          </a:ln>
        </p:spPr>
      </p:pic>
      <p:pic>
        <p:nvPicPr>
          <p:cNvPr id="63491" name="Picture 3"/>
          <p:cNvPicPr>
            <a:picLocks noChangeAspect="1" noChangeArrowheads="1"/>
          </p:cNvPicPr>
          <p:nvPr/>
        </p:nvPicPr>
        <p:blipFill>
          <a:blip r:embed="rId4" cstate="print"/>
          <a:srcRect/>
          <a:stretch>
            <a:fillRect/>
          </a:stretch>
        </p:blipFill>
        <p:spPr bwMode="auto">
          <a:xfrm>
            <a:off x="238125" y="2536236"/>
            <a:ext cx="2490573" cy="1932126"/>
          </a:xfrm>
          <a:prstGeom prst="rect">
            <a:avLst/>
          </a:prstGeom>
          <a:noFill/>
          <a:ln w="9525">
            <a:noFill/>
            <a:miter lim="800000"/>
            <a:headEnd/>
            <a:tailEnd/>
          </a:ln>
        </p:spPr>
      </p:pic>
      <p:pic>
        <p:nvPicPr>
          <p:cNvPr id="63492" name="Picture 4"/>
          <p:cNvPicPr>
            <a:picLocks noChangeAspect="1" noChangeArrowheads="1"/>
          </p:cNvPicPr>
          <p:nvPr/>
        </p:nvPicPr>
        <p:blipFill>
          <a:blip r:embed="rId5" cstate="print"/>
          <a:srcRect l="349" t="588" r="698" b="709"/>
          <a:stretch>
            <a:fillRect/>
          </a:stretch>
        </p:blipFill>
        <p:spPr bwMode="auto">
          <a:xfrm>
            <a:off x="6362700" y="2553837"/>
            <a:ext cx="2514600" cy="2047875"/>
          </a:xfrm>
          <a:prstGeom prst="rect">
            <a:avLst/>
          </a:prstGeom>
          <a:noFill/>
          <a:ln w="9525">
            <a:noFill/>
            <a:miter lim="800000"/>
            <a:headEnd/>
            <a:tailEnd/>
          </a:ln>
        </p:spPr>
      </p:pic>
      <p:sp>
        <p:nvSpPr>
          <p:cNvPr id="10" name="Rectangle 9"/>
          <p:cNvSpPr>
            <a:spLocks noChangeArrowheads="1"/>
          </p:cNvSpPr>
          <p:nvPr/>
        </p:nvSpPr>
        <p:spPr bwMode="gray">
          <a:xfrm>
            <a:off x="223014" y="2068062"/>
            <a:ext cx="2529711" cy="466725"/>
          </a:xfrm>
          <a:prstGeom prst="rect">
            <a:avLst/>
          </a:prstGeom>
          <a:gradFill rotWithShape="1">
            <a:gsLst>
              <a:gs pos="0">
                <a:srgbClr val="F0AB00">
                  <a:gamma/>
                  <a:tint val="74118"/>
                  <a:invGamma/>
                  <a:alpha val="80000"/>
                </a:srgbClr>
              </a:gs>
              <a:gs pos="100000">
                <a:srgbClr val="F0AB00"/>
              </a:gs>
            </a:gsLst>
            <a:lin ang="5400000" scaled="1"/>
          </a:gradFill>
          <a:ln w="12700">
            <a:noFill/>
            <a:round/>
            <a:headEnd/>
            <a:tailEnd/>
          </a:ln>
          <a:effectLst/>
        </p:spPr>
        <p:txBody>
          <a:bodyPr lIns="180000" tIns="46800" rIns="90000" bIns="46800" anchor="ctr"/>
          <a:lstStyle/>
          <a:p>
            <a:pPr algn="ctr" fontAlgn="auto">
              <a:spcBef>
                <a:spcPts val="0"/>
              </a:spcBef>
              <a:spcAft>
                <a:spcPts val="0"/>
              </a:spcAft>
            </a:pPr>
            <a:r>
              <a:rPr lang="es-CO" sz="1600" b="1" kern="0" dirty="0" smtClean="0">
                <a:latin typeface="+mn-lt"/>
              </a:rPr>
              <a:t>SAP GUI for HTML</a:t>
            </a:r>
            <a:endParaRPr lang="es-CO" sz="1600" b="1" kern="0" dirty="0">
              <a:latin typeface="+mn-lt"/>
            </a:endParaRPr>
          </a:p>
        </p:txBody>
      </p:sp>
      <p:sp>
        <p:nvSpPr>
          <p:cNvPr id="12" name="Rectangle 11"/>
          <p:cNvSpPr>
            <a:spLocks noChangeArrowheads="1"/>
          </p:cNvSpPr>
          <p:nvPr/>
        </p:nvSpPr>
        <p:spPr bwMode="gray">
          <a:xfrm>
            <a:off x="3156714" y="2087112"/>
            <a:ext cx="2920236" cy="466725"/>
          </a:xfrm>
          <a:prstGeom prst="rect">
            <a:avLst/>
          </a:prstGeom>
          <a:gradFill rotWithShape="1">
            <a:gsLst>
              <a:gs pos="0">
                <a:srgbClr val="F0AB00">
                  <a:gamma/>
                  <a:tint val="74118"/>
                  <a:invGamma/>
                  <a:alpha val="80000"/>
                </a:srgbClr>
              </a:gs>
              <a:gs pos="100000">
                <a:srgbClr val="F0AB00"/>
              </a:gs>
            </a:gsLst>
            <a:lin ang="5400000" scaled="1"/>
          </a:gradFill>
          <a:ln w="12700">
            <a:noFill/>
            <a:round/>
            <a:headEnd/>
            <a:tailEnd/>
          </a:ln>
          <a:effectLst/>
        </p:spPr>
        <p:txBody>
          <a:bodyPr lIns="180000" tIns="46800" rIns="90000" bIns="46800" anchor="ctr"/>
          <a:lstStyle/>
          <a:p>
            <a:pPr algn="ctr" fontAlgn="auto">
              <a:spcBef>
                <a:spcPts val="0"/>
              </a:spcBef>
              <a:spcAft>
                <a:spcPts val="0"/>
              </a:spcAft>
            </a:pPr>
            <a:r>
              <a:rPr lang="es-CO" sz="1600" b="1" kern="0" dirty="0" smtClean="0">
                <a:latin typeface="+mn-lt"/>
              </a:rPr>
              <a:t>SAP GUI for Windows</a:t>
            </a:r>
            <a:endParaRPr lang="es-CO" sz="1600" b="1" kern="0" dirty="0">
              <a:latin typeface="+mn-lt"/>
            </a:endParaRPr>
          </a:p>
        </p:txBody>
      </p:sp>
      <p:sp>
        <p:nvSpPr>
          <p:cNvPr id="13" name="Rectangle 12"/>
          <p:cNvSpPr>
            <a:spLocks noChangeArrowheads="1"/>
          </p:cNvSpPr>
          <p:nvPr/>
        </p:nvSpPr>
        <p:spPr bwMode="gray">
          <a:xfrm>
            <a:off x="6357114" y="2087112"/>
            <a:ext cx="2529711" cy="466725"/>
          </a:xfrm>
          <a:prstGeom prst="rect">
            <a:avLst/>
          </a:prstGeom>
          <a:gradFill rotWithShape="1">
            <a:gsLst>
              <a:gs pos="0">
                <a:srgbClr val="F0AB00">
                  <a:gamma/>
                  <a:tint val="74118"/>
                  <a:invGamma/>
                  <a:alpha val="80000"/>
                </a:srgbClr>
              </a:gs>
              <a:gs pos="100000">
                <a:srgbClr val="F0AB00"/>
              </a:gs>
            </a:gsLst>
            <a:lin ang="5400000" scaled="1"/>
          </a:gradFill>
          <a:ln w="12700">
            <a:noFill/>
            <a:round/>
            <a:headEnd/>
            <a:tailEnd/>
          </a:ln>
          <a:effectLst/>
        </p:spPr>
        <p:txBody>
          <a:bodyPr lIns="180000" tIns="46800" rIns="90000" bIns="46800" anchor="ctr"/>
          <a:lstStyle/>
          <a:p>
            <a:pPr algn="ctr" fontAlgn="auto">
              <a:spcBef>
                <a:spcPts val="0"/>
              </a:spcBef>
              <a:spcAft>
                <a:spcPts val="0"/>
              </a:spcAft>
            </a:pPr>
            <a:r>
              <a:rPr lang="es-CO" sz="1600" b="1" kern="0" dirty="0" smtClean="0">
                <a:latin typeface="+mn-lt"/>
              </a:rPr>
              <a:t>SAP GUI for Java</a:t>
            </a:r>
            <a:endParaRPr lang="es-CO" sz="1600" b="1" kern="0" dirty="0">
              <a:latin typeface="+mn-lt"/>
            </a:endParaRPr>
          </a:p>
        </p:txBody>
      </p:sp>
      <p:sp>
        <p:nvSpPr>
          <p:cNvPr id="24" name="Rectangle 23"/>
          <p:cNvSpPr/>
          <p:nvPr/>
        </p:nvSpPr>
        <p:spPr bwMode="gray">
          <a:xfrm>
            <a:off x="242937" y="0"/>
            <a:ext cx="8656646" cy="162000"/>
          </a:xfrm>
          <a:prstGeom prst="rect">
            <a:avLst/>
          </a:prstGeom>
          <a:solidFill>
            <a:schemeClr val="accent1"/>
          </a:solidFill>
          <a:ln w="9525"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0401248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gray">
          <a:xfrm>
            <a:off x="0" y="159488"/>
            <a:ext cx="9144000" cy="6698513"/>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Arquitectura</a:t>
            </a:r>
            <a:endParaRPr lang="es-CO" sz="2000" i="1" dirty="0"/>
          </a:p>
        </p:txBody>
      </p:sp>
      <p:sp>
        <p:nvSpPr>
          <p:cNvPr id="95" name="Rectangle 94"/>
          <p:cNvSpPr/>
          <p:nvPr/>
        </p:nvSpPr>
        <p:spPr bwMode="gray">
          <a:xfrm>
            <a:off x="6769290" y="2413124"/>
            <a:ext cx="2183641" cy="2560320"/>
          </a:xfrm>
          <a:prstGeom prst="rect">
            <a:avLst/>
          </a:prstGeom>
          <a:solidFill>
            <a:schemeClr val="bg1">
              <a:lumMod val="85000"/>
            </a:schemeClr>
          </a:solidFill>
          <a:ln w="9525" cap="flat" cmpd="sng" algn="ctr">
            <a:solidFill>
              <a:schemeClr val="bg1">
                <a:lumMod val="65000"/>
              </a:schemeClr>
            </a:solidFill>
            <a:prstDash val="dash"/>
            <a:round/>
            <a:headEnd type="none" w="med" len="med"/>
            <a:tailEnd type="none" w="med" len="med"/>
          </a:ln>
          <a:effectLst>
            <a:outerShdw blurRad="57785" dist="33020" dir="3180000" algn="ctr">
              <a:srgbClr val="000000">
                <a:alpha val="30000"/>
              </a:srgbClr>
            </a:outerShdw>
          </a:effectLst>
        </p:spPr>
        <p:txBody>
          <a:bodyPr vert="horz" wrap="none" lIns="0" tIns="45720" rIns="0" bIns="0" anchor="t"/>
          <a:lstStyle/>
          <a:p>
            <a:pPr marL="244475" indent="-244475" algn="ctr">
              <a:buClr>
                <a:srgbClr val="F0AB00"/>
              </a:buClr>
              <a:buSzPct val="80000"/>
            </a:pPr>
            <a:r>
              <a:rPr lang="en-US" sz="1050" b="1" i="1" dirty="0">
                <a:solidFill>
                  <a:srgbClr val="000000">
                    <a:lumMod val="75000"/>
                    <a:lumOff val="25000"/>
                  </a:srgbClr>
                </a:solidFill>
              </a:rPr>
              <a:t>Integración</a:t>
            </a:r>
            <a:endParaRPr lang="es-CO" sz="1050" b="1" i="1" dirty="0">
              <a:solidFill>
                <a:srgbClr val="000000">
                  <a:lumMod val="75000"/>
                  <a:lumOff val="25000"/>
                </a:srgbClr>
              </a:solidFill>
            </a:endParaRPr>
          </a:p>
        </p:txBody>
      </p:sp>
      <p:sp>
        <p:nvSpPr>
          <p:cNvPr id="96" name="Rectangle 95"/>
          <p:cNvSpPr/>
          <p:nvPr/>
        </p:nvSpPr>
        <p:spPr bwMode="gray">
          <a:xfrm>
            <a:off x="2748145" y="2424237"/>
            <a:ext cx="3898315" cy="2560320"/>
          </a:xfrm>
          <a:prstGeom prst="rect">
            <a:avLst/>
          </a:prstGeom>
          <a:solidFill>
            <a:schemeClr val="bg1">
              <a:lumMod val="85000"/>
            </a:schemeClr>
          </a:solidFill>
          <a:ln w="9525" cap="flat" cmpd="sng" algn="ctr">
            <a:solidFill>
              <a:schemeClr val="bg1">
                <a:lumMod val="65000"/>
              </a:schemeClr>
            </a:solidFill>
            <a:prstDash val="dash"/>
            <a:round/>
            <a:headEnd type="none" w="med" len="med"/>
            <a:tailEnd type="none" w="med" len="med"/>
          </a:ln>
          <a:effectLst>
            <a:outerShdw blurRad="57785" dist="33020" dir="3180000" algn="ctr">
              <a:srgbClr val="000000">
                <a:alpha val="30000"/>
              </a:srgbClr>
            </a:outerShdw>
          </a:effectLst>
        </p:spPr>
        <p:txBody>
          <a:bodyPr vert="horz" wrap="none" lIns="0" tIns="45720" rIns="0" bIns="0" anchor="t"/>
          <a:lstStyle/>
          <a:p>
            <a:pPr marL="244475" indent="-244475" algn="ctr">
              <a:buClr>
                <a:srgbClr val="F0AB00"/>
              </a:buClr>
              <a:buSzPct val="80000"/>
            </a:pPr>
            <a:r>
              <a:rPr lang="en-US" sz="1050" b="1" i="1" dirty="0">
                <a:solidFill>
                  <a:srgbClr val="000000">
                    <a:lumMod val="75000"/>
                    <a:lumOff val="25000"/>
                  </a:srgbClr>
                </a:solidFill>
              </a:rPr>
              <a:t>Componentes Core</a:t>
            </a:r>
            <a:endParaRPr lang="es-CO" sz="1050" b="1" i="1" dirty="0">
              <a:solidFill>
                <a:srgbClr val="000000">
                  <a:lumMod val="75000"/>
                  <a:lumOff val="25000"/>
                </a:srgbClr>
              </a:solidFill>
            </a:endParaRPr>
          </a:p>
        </p:txBody>
      </p:sp>
      <p:sp>
        <p:nvSpPr>
          <p:cNvPr id="97" name="Rectangle 96"/>
          <p:cNvSpPr/>
          <p:nvPr/>
        </p:nvSpPr>
        <p:spPr bwMode="gray">
          <a:xfrm>
            <a:off x="245659" y="2424706"/>
            <a:ext cx="2320119" cy="2547854"/>
          </a:xfrm>
          <a:prstGeom prst="rect">
            <a:avLst/>
          </a:prstGeom>
          <a:solidFill>
            <a:schemeClr val="bg1">
              <a:lumMod val="85000"/>
            </a:schemeClr>
          </a:solidFill>
          <a:ln w="9525" cap="flat" cmpd="sng" algn="ctr">
            <a:solidFill>
              <a:schemeClr val="bg1">
                <a:lumMod val="65000"/>
              </a:schemeClr>
            </a:solidFill>
            <a:prstDash val="dash"/>
            <a:round/>
            <a:headEnd type="none" w="med" len="med"/>
            <a:tailEnd type="none" w="med" len="med"/>
          </a:ln>
          <a:effectLst>
            <a:outerShdw blurRad="57785" dist="33020" dir="3180000" algn="ctr">
              <a:srgbClr val="000000">
                <a:alpha val="30000"/>
              </a:srgbClr>
            </a:outerShdw>
          </a:effectLst>
        </p:spPr>
        <p:txBody>
          <a:bodyPr vert="horz" wrap="none" lIns="0" tIns="45720" rIns="0" bIns="0" anchor="t"/>
          <a:lstStyle/>
          <a:p>
            <a:pPr marL="244475" indent="-244475" algn="ctr">
              <a:buClr>
                <a:srgbClr val="F0AB00"/>
              </a:buClr>
              <a:buSzPct val="80000"/>
            </a:pPr>
            <a:r>
              <a:rPr lang="en-US" sz="1050" b="1" i="1" dirty="0">
                <a:solidFill>
                  <a:srgbClr val="000000">
                    <a:lumMod val="75000"/>
                    <a:lumOff val="25000"/>
                  </a:srgbClr>
                </a:solidFill>
              </a:rPr>
              <a:t>Analíticos</a:t>
            </a:r>
            <a:endParaRPr lang="es-CO" sz="1050" b="1" i="1" dirty="0">
              <a:solidFill>
                <a:srgbClr val="000000">
                  <a:lumMod val="75000"/>
                  <a:lumOff val="25000"/>
                </a:srgbClr>
              </a:solidFill>
            </a:endParaRPr>
          </a:p>
        </p:txBody>
      </p:sp>
      <p:sp>
        <p:nvSpPr>
          <p:cNvPr id="98" name="Rectangle 97"/>
          <p:cNvSpPr/>
          <p:nvPr/>
        </p:nvSpPr>
        <p:spPr bwMode="gray">
          <a:xfrm>
            <a:off x="245660" y="5085203"/>
            <a:ext cx="8707271" cy="1232368"/>
          </a:xfrm>
          <a:prstGeom prst="rect">
            <a:avLst/>
          </a:prstGeom>
          <a:solidFill>
            <a:schemeClr val="bg1">
              <a:lumMod val="85000"/>
            </a:schemeClr>
          </a:solidFill>
          <a:ln w="9525" cap="flat" cmpd="sng" algn="ctr">
            <a:solidFill>
              <a:schemeClr val="bg1">
                <a:lumMod val="65000"/>
              </a:schemeClr>
            </a:solidFill>
            <a:prstDash val="dash"/>
            <a:round/>
            <a:headEnd type="none" w="med" len="med"/>
            <a:tailEnd type="none" w="med" len="med"/>
          </a:ln>
          <a:effectLst>
            <a:outerShdw blurRad="57785" dist="33020" dir="3180000" algn="ctr">
              <a:srgbClr val="000000">
                <a:alpha val="30000"/>
              </a:srgbClr>
            </a:outerShdw>
          </a:effectLst>
        </p:spPr>
        <p:txBody>
          <a:bodyPr vert="horz" wrap="none" lIns="0" tIns="45720" rIns="0" bIns="0" anchor="t"/>
          <a:lstStyle/>
          <a:p>
            <a:pPr marL="244475" indent="-244475" algn="ctr">
              <a:buClr>
                <a:srgbClr val="F0AB00"/>
              </a:buClr>
              <a:buSzPct val="80000"/>
            </a:pPr>
            <a:r>
              <a:rPr lang="en-US" sz="1050" b="1" i="1" dirty="0">
                <a:solidFill>
                  <a:srgbClr val="000000">
                    <a:lumMod val="75000"/>
                    <a:lumOff val="25000"/>
                  </a:srgbClr>
                </a:solidFill>
              </a:rPr>
              <a:t>Plataforma</a:t>
            </a:r>
            <a:endParaRPr lang="es-CO" sz="1050" b="1" i="1" dirty="0">
              <a:solidFill>
                <a:srgbClr val="000000">
                  <a:lumMod val="75000"/>
                  <a:lumOff val="25000"/>
                </a:srgbClr>
              </a:solidFill>
            </a:endParaRPr>
          </a:p>
        </p:txBody>
      </p:sp>
      <p:sp>
        <p:nvSpPr>
          <p:cNvPr id="99" name="Rectangle 98"/>
          <p:cNvSpPr/>
          <p:nvPr/>
        </p:nvSpPr>
        <p:spPr bwMode="gray">
          <a:xfrm>
            <a:off x="245660" y="1230010"/>
            <a:ext cx="8707271" cy="1111993"/>
          </a:xfrm>
          <a:prstGeom prst="rect">
            <a:avLst/>
          </a:prstGeom>
          <a:solidFill>
            <a:schemeClr val="bg1">
              <a:lumMod val="85000"/>
            </a:schemeClr>
          </a:solidFill>
          <a:ln w="9525" cap="flat" cmpd="sng" algn="ctr">
            <a:solidFill>
              <a:schemeClr val="bg1">
                <a:lumMod val="65000"/>
              </a:schemeClr>
            </a:solidFill>
            <a:prstDash val="dash"/>
            <a:round/>
            <a:headEnd type="none" w="med" len="med"/>
            <a:tailEnd type="none" w="med" len="med"/>
          </a:ln>
          <a:effectLst>
            <a:outerShdw blurRad="57785" dist="33020" dir="3180000" algn="ctr">
              <a:srgbClr val="000000">
                <a:alpha val="30000"/>
              </a:srgbClr>
            </a:outerShdw>
          </a:effectLst>
        </p:spPr>
        <p:txBody>
          <a:bodyPr vert="horz" wrap="none" lIns="0" tIns="45720" rIns="0" bIns="0" anchor="t"/>
          <a:lstStyle/>
          <a:p>
            <a:pPr marL="244475" indent="-244475" algn="ctr">
              <a:buClr>
                <a:srgbClr val="F0AB00"/>
              </a:buClr>
              <a:buSzPct val="80000"/>
            </a:pPr>
            <a:r>
              <a:rPr lang="en-US" sz="1050" b="1" i="1" dirty="0">
                <a:solidFill>
                  <a:srgbClr val="000000">
                    <a:lumMod val="75000"/>
                    <a:lumOff val="25000"/>
                  </a:srgbClr>
                </a:solidFill>
              </a:rPr>
              <a:t>Experiencia de Usuario</a:t>
            </a:r>
            <a:endParaRPr lang="es-CO" sz="1050" b="1" i="1" dirty="0">
              <a:solidFill>
                <a:srgbClr val="000000">
                  <a:lumMod val="75000"/>
                  <a:lumOff val="25000"/>
                </a:srgbClr>
              </a:solidFill>
            </a:endParaRPr>
          </a:p>
        </p:txBody>
      </p:sp>
      <p:sp>
        <p:nvSpPr>
          <p:cNvPr id="100" name="Rectangle 99"/>
          <p:cNvSpPr/>
          <p:nvPr/>
        </p:nvSpPr>
        <p:spPr bwMode="gray">
          <a:xfrm>
            <a:off x="934482" y="3873801"/>
            <a:ext cx="934506" cy="489725"/>
          </a:xfrm>
          <a:prstGeom prst="rect">
            <a:avLst/>
          </a:prstGeom>
          <a:solidFill>
            <a:srgbClr val="FFC000">
              <a:alpha val="87843"/>
            </a:srgbClr>
          </a:solidFill>
          <a:ln w="6350" algn="ctr">
            <a:noFill/>
            <a:miter lim="800000"/>
            <a:headEnd/>
            <a:tailEnd/>
          </a:ln>
        </p:spPr>
        <p:txBody>
          <a:bodyPr lIns="0" tIns="0" rIns="0" bIns="0" rtlCol="0" anchor="ctr"/>
          <a:lstStyle/>
          <a:p>
            <a:pPr algn="ctr" defTabSz="911368" fontAlgn="base">
              <a:spcBef>
                <a:spcPct val="50000"/>
              </a:spcBef>
              <a:spcAft>
                <a:spcPct val="0"/>
              </a:spcAft>
              <a:buClr>
                <a:srgbClr val="F0AB00"/>
              </a:buClr>
              <a:buSzPct val="80000"/>
            </a:pPr>
            <a:r>
              <a:rPr lang="en-US" sz="1100" kern="0" dirty="0" smtClean="0">
                <a:solidFill>
                  <a:srgbClr val="000000"/>
                </a:solidFill>
                <a:ea typeface="Arial Unicode MS" pitchFamily="34" charset="-128"/>
                <a:cs typeface="BentonSans Medium"/>
              </a:rPr>
              <a:t>BW</a:t>
            </a:r>
            <a:endParaRPr lang="es-CO" sz="1100" kern="0" dirty="0">
              <a:solidFill>
                <a:srgbClr val="000000"/>
              </a:solidFill>
              <a:ea typeface="Arial Unicode MS" pitchFamily="34" charset="-128"/>
              <a:cs typeface="BentonSans Medium"/>
            </a:endParaRPr>
          </a:p>
        </p:txBody>
      </p:sp>
      <p:pic>
        <p:nvPicPr>
          <p:cNvPr id="10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587" y="4135368"/>
            <a:ext cx="199585" cy="213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 name="Rectangle 101"/>
          <p:cNvSpPr/>
          <p:nvPr/>
        </p:nvSpPr>
        <p:spPr bwMode="gray">
          <a:xfrm>
            <a:off x="934482" y="2949952"/>
            <a:ext cx="934506" cy="489725"/>
          </a:xfrm>
          <a:prstGeom prst="rect">
            <a:avLst/>
          </a:prstGeom>
          <a:solidFill>
            <a:srgbClr val="FFC000">
              <a:alpha val="87843"/>
            </a:srgbClr>
          </a:solidFill>
          <a:ln w="6350" algn="ctr">
            <a:noFill/>
            <a:miter lim="800000"/>
            <a:headEnd/>
            <a:tailEnd/>
          </a:ln>
        </p:spPr>
        <p:txBody>
          <a:bodyPr lIns="0" tIns="0" rIns="0" bIns="0" rtlCol="0" anchor="ctr"/>
          <a:lstStyle/>
          <a:p>
            <a:pPr algn="ctr" defTabSz="911368" fontAlgn="base">
              <a:spcBef>
                <a:spcPct val="50000"/>
              </a:spcBef>
              <a:spcAft>
                <a:spcPct val="0"/>
              </a:spcAft>
              <a:buClr>
                <a:srgbClr val="F0AB00"/>
              </a:buClr>
              <a:buSzPct val="80000"/>
            </a:pPr>
            <a:r>
              <a:rPr lang="en-US" sz="1100" kern="0" dirty="0" smtClean="0">
                <a:solidFill>
                  <a:srgbClr val="000000"/>
                </a:solidFill>
                <a:ea typeface="Arial Unicode MS" pitchFamily="34" charset="-128"/>
                <a:cs typeface="BentonSans Medium"/>
              </a:rPr>
              <a:t>BO BI</a:t>
            </a:r>
            <a:endParaRPr lang="es-CO" sz="1100" kern="0" dirty="0">
              <a:solidFill>
                <a:srgbClr val="000000"/>
              </a:solidFill>
              <a:ea typeface="Arial Unicode MS" pitchFamily="34" charset="-128"/>
              <a:cs typeface="BentonSans Medium"/>
            </a:endParaRPr>
          </a:p>
        </p:txBody>
      </p:sp>
      <p:pic>
        <p:nvPicPr>
          <p:cNvPr id="10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4374" y="3212680"/>
            <a:ext cx="199585" cy="213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 name="Rectangle 103"/>
          <p:cNvSpPr/>
          <p:nvPr/>
        </p:nvSpPr>
        <p:spPr bwMode="gray">
          <a:xfrm>
            <a:off x="3651828" y="3261224"/>
            <a:ext cx="934506" cy="645273"/>
          </a:xfrm>
          <a:prstGeom prst="rect">
            <a:avLst/>
          </a:prstGeom>
          <a:solidFill>
            <a:srgbClr val="FFC000">
              <a:alpha val="87843"/>
            </a:srgbClr>
          </a:solidFill>
          <a:ln w="6350" algn="ctr">
            <a:noFill/>
            <a:miter lim="800000"/>
            <a:headEnd/>
            <a:tailEnd/>
          </a:ln>
        </p:spPr>
        <p:txBody>
          <a:bodyPr lIns="0" tIns="0" rIns="0" bIns="0" rtlCol="0" anchor="ctr"/>
          <a:lstStyle/>
          <a:p>
            <a:pPr algn="ctr" defTabSz="911368" fontAlgn="base">
              <a:spcAft>
                <a:spcPct val="0"/>
              </a:spcAft>
              <a:buClr>
                <a:srgbClr val="F0AB00"/>
              </a:buClr>
              <a:buSzPct val="80000"/>
            </a:pPr>
            <a:r>
              <a:rPr lang="en-US" sz="1100" b="1" kern="0" dirty="0" smtClean="0">
                <a:solidFill>
                  <a:srgbClr val="000000"/>
                </a:solidFill>
                <a:ea typeface="Arial Unicode MS" pitchFamily="34" charset="-128"/>
                <a:cs typeface="BentonSans Medium"/>
              </a:rPr>
              <a:t>Subsidios</a:t>
            </a:r>
          </a:p>
        </p:txBody>
      </p:sp>
      <p:pic>
        <p:nvPicPr>
          <p:cNvPr id="10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3065" y="3687326"/>
            <a:ext cx="199585" cy="213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6" name="Rectangle 105"/>
          <p:cNvSpPr/>
          <p:nvPr/>
        </p:nvSpPr>
        <p:spPr bwMode="gray">
          <a:xfrm>
            <a:off x="3646048" y="3949486"/>
            <a:ext cx="940286" cy="232590"/>
          </a:xfrm>
          <a:prstGeom prst="rect">
            <a:avLst/>
          </a:prstGeom>
          <a:solidFill>
            <a:srgbClr val="FFC000">
              <a:alpha val="87843"/>
            </a:srgbClr>
          </a:solidFill>
          <a:ln w="6350" algn="ctr">
            <a:noFill/>
            <a:miter lim="800000"/>
            <a:headEnd/>
            <a:tailEnd/>
          </a:ln>
        </p:spPr>
        <p:txBody>
          <a:bodyPr lIns="0" tIns="0" rIns="0" bIns="0" rtlCol="0" anchor="ctr"/>
          <a:lstStyle/>
          <a:p>
            <a:pPr algn="ctr" defTabSz="911368" fontAlgn="base">
              <a:spcBef>
                <a:spcPct val="50000"/>
              </a:spcBef>
              <a:spcAft>
                <a:spcPct val="0"/>
              </a:spcAft>
              <a:buClr>
                <a:srgbClr val="F0AB00"/>
              </a:buClr>
              <a:buSzPct val="80000"/>
            </a:pPr>
            <a:r>
              <a:rPr lang="en-US" sz="1100" kern="0" dirty="0" smtClean="0">
                <a:solidFill>
                  <a:srgbClr val="000000"/>
                </a:solidFill>
                <a:ea typeface="Arial Unicode MS" pitchFamily="34" charset="-128"/>
                <a:cs typeface="BentonSans Medium"/>
              </a:rPr>
              <a:t>HANA</a:t>
            </a:r>
            <a:endParaRPr lang="es-CO" sz="1100" kern="0" dirty="0">
              <a:solidFill>
                <a:srgbClr val="000000"/>
              </a:solidFill>
              <a:ea typeface="Arial Unicode MS" pitchFamily="34" charset="-128"/>
              <a:cs typeface="BentonSans Medium"/>
            </a:endParaRPr>
          </a:p>
        </p:txBody>
      </p:sp>
      <p:sp>
        <p:nvSpPr>
          <p:cNvPr id="107" name="Can 106"/>
          <p:cNvSpPr/>
          <p:nvPr/>
        </p:nvSpPr>
        <p:spPr bwMode="gray">
          <a:xfrm>
            <a:off x="3646460" y="3997443"/>
            <a:ext cx="222041" cy="184632"/>
          </a:xfrm>
          <a:prstGeom prst="can">
            <a:avLst/>
          </a:prstGeom>
          <a:solidFill>
            <a:schemeClr val="bg1">
              <a:lumMod val="6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s-CO" kern="0" dirty="0" smtClean="0">
              <a:solidFill>
                <a:srgbClr val="000000"/>
              </a:solidFill>
              <a:ea typeface="Arial Unicode MS" pitchFamily="34" charset="-128"/>
              <a:cs typeface="Arial Unicode MS" pitchFamily="34" charset="-128"/>
            </a:endParaRPr>
          </a:p>
        </p:txBody>
      </p:sp>
      <p:sp>
        <p:nvSpPr>
          <p:cNvPr id="145" name="Rectangle 144"/>
          <p:cNvSpPr/>
          <p:nvPr/>
        </p:nvSpPr>
        <p:spPr bwMode="gray">
          <a:xfrm>
            <a:off x="7449133" y="3309531"/>
            <a:ext cx="934506" cy="489725"/>
          </a:xfrm>
          <a:prstGeom prst="rect">
            <a:avLst/>
          </a:prstGeom>
          <a:solidFill>
            <a:srgbClr val="FFC000">
              <a:alpha val="87843"/>
            </a:srgbClr>
          </a:solidFill>
          <a:ln w="6350" algn="ctr">
            <a:noFill/>
            <a:miter lim="800000"/>
            <a:headEnd/>
            <a:tailEnd/>
          </a:ln>
        </p:spPr>
        <p:txBody>
          <a:bodyPr lIns="0" tIns="0" rIns="0" bIns="0" rtlCol="0" anchor="ctr"/>
          <a:lstStyle/>
          <a:p>
            <a:pPr algn="ctr" defTabSz="911368" fontAlgn="base">
              <a:spcAft>
                <a:spcPct val="0"/>
              </a:spcAft>
              <a:buClr>
                <a:srgbClr val="F0AB00"/>
              </a:buClr>
              <a:buSzPct val="80000"/>
            </a:pPr>
            <a:r>
              <a:rPr lang="en-US" sz="1100" b="1" kern="0" dirty="0">
                <a:solidFill>
                  <a:srgbClr val="000000"/>
                </a:solidFill>
                <a:ea typeface="Arial Unicode MS" pitchFamily="34" charset="-128"/>
                <a:cs typeface="BentonSans Medium"/>
              </a:rPr>
              <a:t>PI / PO</a:t>
            </a:r>
            <a:endParaRPr lang="es-CO" sz="1100" b="1" kern="0" dirty="0">
              <a:solidFill>
                <a:srgbClr val="000000"/>
              </a:solidFill>
              <a:ea typeface="Arial Unicode MS" pitchFamily="34" charset="-128"/>
              <a:cs typeface="BentonSans Medium"/>
            </a:endParaRPr>
          </a:p>
        </p:txBody>
      </p:sp>
      <p:pic>
        <p:nvPicPr>
          <p:cNvPr id="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9238" y="3571098"/>
            <a:ext cx="199585" cy="213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7" name="Rectangle 146"/>
          <p:cNvSpPr/>
          <p:nvPr/>
        </p:nvSpPr>
        <p:spPr bwMode="gray">
          <a:xfrm>
            <a:off x="7443353" y="3842245"/>
            <a:ext cx="940286" cy="232590"/>
          </a:xfrm>
          <a:prstGeom prst="rect">
            <a:avLst/>
          </a:prstGeom>
          <a:solidFill>
            <a:srgbClr val="FFC000">
              <a:alpha val="87843"/>
            </a:srgbClr>
          </a:solidFill>
          <a:ln w="6350" algn="ctr">
            <a:noFill/>
            <a:miter lim="800000"/>
            <a:headEnd/>
            <a:tailEnd/>
          </a:ln>
        </p:spPr>
        <p:txBody>
          <a:bodyPr lIns="0" tIns="0" rIns="0" bIns="0" rtlCol="0" anchor="ctr"/>
          <a:lstStyle/>
          <a:p>
            <a:pPr algn="ctr" defTabSz="911368" fontAlgn="base">
              <a:spcBef>
                <a:spcPct val="50000"/>
              </a:spcBef>
              <a:spcAft>
                <a:spcPct val="0"/>
              </a:spcAft>
              <a:buClr>
                <a:srgbClr val="F0AB00"/>
              </a:buClr>
              <a:buSzPct val="80000"/>
            </a:pPr>
            <a:r>
              <a:rPr lang="en-US" sz="1100" kern="0" dirty="0" smtClean="0">
                <a:solidFill>
                  <a:srgbClr val="000000"/>
                </a:solidFill>
                <a:ea typeface="Arial Unicode MS" pitchFamily="34" charset="-128"/>
                <a:cs typeface="BentonSans Medium"/>
              </a:rPr>
              <a:t>ASE</a:t>
            </a:r>
            <a:endParaRPr lang="es-CO" sz="1100" kern="0" dirty="0">
              <a:solidFill>
                <a:srgbClr val="000000"/>
              </a:solidFill>
              <a:ea typeface="Arial Unicode MS" pitchFamily="34" charset="-128"/>
              <a:cs typeface="BentonSans Medium"/>
            </a:endParaRPr>
          </a:p>
        </p:txBody>
      </p:sp>
      <p:sp>
        <p:nvSpPr>
          <p:cNvPr id="148" name="Can 147"/>
          <p:cNvSpPr/>
          <p:nvPr/>
        </p:nvSpPr>
        <p:spPr bwMode="gray">
          <a:xfrm>
            <a:off x="7443765" y="3890202"/>
            <a:ext cx="222041" cy="184632"/>
          </a:xfrm>
          <a:prstGeom prst="can">
            <a:avLst/>
          </a:prstGeom>
          <a:solidFill>
            <a:schemeClr val="bg1">
              <a:lumMod val="6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s-CO" kern="0" dirty="0" smtClean="0">
              <a:solidFill>
                <a:srgbClr val="000000"/>
              </a:solidFill>
              <a:ea typeface="Arial Unicode MS" pitchFamily="34" charset="-128"/>
              <a:cs typeface="Arial Unicode MS" pitchFamily="34" charset="-128"/>
            </a:endParaRPr>
          </a:p>
        </p:txBody>
      </p:sp>
      <p:sp>
        <p:nvSpPr>
          <p:cNvPr id="153" name="Rectangle 152"/>
          <p:cNvSpPr/>
          <p:nvPr/>
        </p:nvSpPr>
        <p:spPr bwMode="gray">
          <a:xfrm>
            <a:off x="946409" y="4399794"/>
            <a:ext cx="922579" cy="232589"/>
          </a:xfrm>
          <a:prstGeom prst="rect">
            <a:avLst/>
          </a:prstGeom>
          <a:solidFill>
            <a:srgbClr val="FFC000">
              <a:alpha val="87843"/>
            </a:srgbClr>
          </a:solidFill>
          <a:ln w="6350" algn="ctr">
            <a:noFill/>
            <a:miter lim="800000"/>
            <a:headEnd/>
            <a:tailEnd/>
          </a:ln>
        </p:spPr>
        <p:txBody>
          <a:bodyPr lIns="0" tIns="0" rIns="0" bIns="0" rtlCol="0" anchor="ctr"/>
          <a:lstStyle/>
          <a:p>
            <a:pPr algn="ctr" defTabSz="911368" fontAlgn="base">
              <a:spcBef>
                <a:spcPct val="50000"/>
              </a:spcBef>
              <a:spcAft>
                <a:spcPct val="0"/>
              </a:spcAft>
              <a:buClr>
                <a:srgbClr val="F0AB00"/>
              </a:buClr>
              <a:buSzPct val="80000"/>
            </a:pPr>
            <a:r>
              <a:rPr lang="en-US" sz="1100" kern="0" dirty="0" smtClean="0">
                <a:solidFill>
                  <a:srgbClr val="000000"/>
                </a:solidFill>
                <a:ea typeface="Arial Unicode MS" pitchFamily="34" charset="-128"/>
                <a:cs typeface="BentonSans Medium"/>
              </a:rPr>
              <a:t>HANA</a:t>
            </a:r>
            <a:endParaRPr lang="es-CO" sz="1100" kern="0" dirty="0">
              <a:solidFill>
                <a:srgbClr val="000000"/>
              </a:solidFill>
              <a:ea typeface="Arial Unicode MS" pitchFamily="34" charset="-128"/>
              <a:cs typeface="BentonSans Medium"/>
            </a:endParaRPr>
          </a:p>
        </p:txBody>
      </p:sp>
      <p:sp>
        <p:nvSpPr>
          <p:cNvPr id="154" name="Can 153"/>
          <p:cNvSpPr/>
          <p:nvPr/>
        </p:nvSpPr>
        <p:spPr bwMode="gray">
          <a:xfrm>
            <a:off x="946821" y="4447751"/>
            <a:ext cx="222041" cy="184632"/>
          </a:xfrm>
          <a:prstGeom prst="can">
            <a:avLst/>
          </a:prstGeom>
          <a:solidFill>
            <a:schemeClr val="bg1">
              <a:lumMod val="6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s-CO" kern="0" dirty="0" smtClean="0">
              <a:solidFill>
                <a:srgbClr val="000000"/>
              </a:solidFill>
              <a:ea typeface="Arial Unicode MS" pitchFamily="34" charset="-128"/>
              <a:cs typeface="Arial Unicode MS" pitchFamily="34" charset="-128"/>
            </a:endParaRPr>
          </a:p>
        </p:txBody>
      </p:sp>
      <p:sp>
        <p:nvSpPr>
          <p:cNvPr id="155" name="Rectangle 154"/>
          <p:cNvSpPr/>
          <p:nvPr/>
        </p:nvSpPr>
        <p:spPr bwMode="gray">
          <a:xfrm>
            <a:off x="932465" y="3486418"/>
            <a:ext cx="940286" cy="232590"/>
          </a:xfrm>
          <a:prstGeom prst="rect">
            <a:avLst/>
          </a:prstGeom>
          <a:solidFill>
            <a:srgbClr val="FFC000">
              <a:alpha val="87843"/>
            </a:srgbClr>
          </a:solidFill>
          <a:ln w="6350" algn="ctr">
            <a:noFill/>
            <a:miter lim="800000"/>
            <a:headEnd/>
            <a:tailEnd/>
          </a:ln>
        </p:spPr>
        <p:txBody>
          <a:bodyPr lIns="0" tIns="0" rIns="0" bIns="0" rtlCol="0" anchor="ctr"/>
          <a:lstStyle/>
          <a:p>
            <a:pPr algn="ctr" defTabSz="911368" fontAlgn="base">
              <a:spcBef>
                <a:spcPct val="50000"/>
              </a:spcBef>
              <a:spcAft>
                <a:spcPct val="0"/>
              </a:spcAft>
              <a:buClr>
                <a:srgbClr val="F0AB00"/>
              </a:buClr>
              <a:buSzPct val="80000"/>
            </a:pPr>
            <a:r>
              <a:rPr lang="en-US" sz="1100" kern="0" dirty="0" smtClean="0">
                <a:solidFill>
                  <a:srgbClr val="000000"/>
                </a:solidFill>
                <a:ea typeface="Arial Unicode MS" pitchFamily="34" charset="-128"/>
                <a:cs typeface="BentonSans Medium"/>
              </a:rPr>
              <a:t>ASE</a:t>
            </a:r>
            <a:endParaRPr lang="es-CO" sz="1100" kern="0" dirty="0">
              <a:solidFill>
                <a:srgbClr val="000000"/>
              </a:solidFill>
              <a:ea typeface="Arial Unicode MS" pitchFamily="34" charset="-128"/>
              <a:cs typeface="BentonSans Medium"/>
            </a:endParaRPr>
          </a:p>
        </p:txBody>
      </p:sp>
      <p:sp>
        <p:nvSpPr>
          <p:cNvPr id="156" name="Can 155"/>
          <p:cNvSpPr/>
          <p:nvPr/>
        </p:nvSpPr>
        <p:spPr bwMode="gray">
          <a:xfrm>
            <a:off x="932877" y="3534375"/>
            <a:ext cx="222041" cy="184632"/>
          </a:xfrm>
          <a:prstGeom prst="can">
            <a:avLst/>
          </a:prstGeom>
          <a:solidFill>
            <a:schemeClr val="bg1">
              <a:lumMod val="6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s-CO" kern="0" dirty="0" smtClean="0">
              <a:solidFill>
                <a:srgbClr val="000000"/>
              </a:solidFill>
              <a:ea typeface="Arial Unicode MS" pitchFamily="34" charset="-128"/>
              <a:cs typeface="Arial Unicode MS" pitchFamily="34" charset="-128"/>
            </a:endParaRPr>
          </a:p>
        </p:txBody>
      </p:sp>
      <p:sp>
        <p:nvSpPr>
          <p:cNvPr id="185" name="Rectangle 184"/>
          <p:cNvSpPr/>
          <p:nvPr/>
        </p:nvSpPr>
        <p:spPr bwMode="gray">
          <a:xfrm>
            <a:off x="4219764" y="5407395"/>
            <a:ext cx="934506" cy="484804"/>
          </a:xfrm>
          <a:prstGeom prst="rect">
            <a:avLst/>
          </a:prstGeom>
          <a:solidFill>
            <a:srgbClr val="FFC000">
              <a:alpha val="87843"/>
            </a:srgbClr>
          </a:solidFill>
          <a:ln w="6350" algn="ctr">
            <a:noFill/>
            <a:miter lim="800000"/>
            <a:headEnd/>
            <a:tailEnd/>
          </a:ln>
        </p:spPr>
        <p:txBody>
          <a:bodyPr lIns="0" tIns="0" rIns="0" bIns="0" rtlCol="0" anchor="ctr"/>
          <a:lstStyle/>
          <a:p>
            <a:pPr algn="ctr" defTabSz="911368" fontAlgn="base">
              <a:spcAft>
                <a:spcPct val="0"/>
              </a:spcAft>
              <a:buClr>
                <a:srgbClr val="F0AB00"/>
              </a:buClr>
              <a:buSzPct val="80000"/>
            </a:pPr>
            <a:r>
              <a:rPr lang="en-US" sz="1100" kern="0" dirty="0" smtClean="0">
                <a:solidFill>
                  <a:srgbClr val="000000"/>
                </a:solidFill>
                <a:ea typeface="Arial Unicode MS" pitchFamily="34" charset="-128"/>
                <a:cs typeface="BentonSans Medium"/>
              </a:rPr>
              <a:t>SolMan</a:t>
            </a:r>
            <a:endParaRPr lang="es-CO" sz="1100" kern="0" dirty="0">
              <a:solidFill>
                <a:srgbClr val="000000"/>
              </a:solidFill>
              <a:ea typeface="Arial Unicode MS" pitchFamily="34" charset="-128"/>
              <a:cs typeface="BentonSans Medium"/>
            </a:endParaRPr>
          </a:p>
        </p:txBody>
      </p:sp>
      <p:pic>
        <p:nvPicPr>
          <p:cNvPr id="1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9869" y="5662388"/>
            <a:ext cx="199585" cy="213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7" name="Rectangle 186"/>
          <p:cNvSpPr/>
          <p:nvPr/>
        </p:nvSpPr>
        <p:spPr bwMode="gray">
          <a:xfrm>
            <a:off x="4213984" y="5933535"/>
            <a:ext cx="940286" cy="232590"/>
          </a:xfrm>
          <a:prstGeom prst="rect">
            <a:avLst/>
          </a:prstGeom>
          <a:solidFill>
            <a:srgbClr val="FFC000">
              <a:alpha val="87843"/>
            </a:srgbClr>
          </a:solidFill>
          <a:ln w="6350" algn="ctr">
            <a:noFill/>
            <a:miter lim="800000"/>
            <a:headEnd/>
            <a:tailEnd/>
          </a:ln>
        </p:spPr>
        <p:txBody>
          <a:bodyPr lIns="0" tIns="0" rIns="0" bIns="0" rtlCol="0" anchor="ctr"/>
          <a:lstStyle/>
          <a:p>
            <a:pPr algn="ctr" defTabSz="911368" fontAlgn="base">
              <a:spcBef>
                <a:spcPct val="50000"/>
              </a:spcBef>
              <a:spcAft>
                <a:spcPct val="0"/>
              </a:spcAft>
              <a:buClr>
                <a:srgbClr val="F0AB00"/>
              </a:buClr>
              <a:buSzPct val="80000"/>
            </a:pPr>
            <a:r>
              <a:rPr lang="en-US" sz="1100" kern="0" dirty="0" smtClean="0">
                <a:solidFill>
                  <a:srgbClr val="000000"/>
                </a:solidFill>
                <a:ea typeface="Arial Unicode MS" pitchFamily="34" charset="-128"/>
                <a:cs typeface="BentonSans Medium"/>
              </a:rPr>
              <a:t>ASE</a:t>
            </a:r>
            <a:endParaRPr lang="es-CO" sz="1100" kern="0" dirty="0">
              <a:solidFill>
                <a:srgbClr val="000000"/>
              </a:solidFill>
              <a:ea typeface="Arial Unicode MS" pitchFamily="34" charset="-128"/>
              <a:cs typeface="BentonSans Medium"/>
            </a:endParaRPr>
          </a:p>
        </p:txBody>
      </p:sp>
      <p:sp>
        <p:nvSpPr>
          <p:cNvPr id="188" name="Can 187"/>
          <p:cNvSpPr/>
          <p:nvPr/>
        </p:nvSpPr>
        <p:spPr bwMode="gray">
          <a:xfrm>
            <a:off x="4214396" y="5981492"/>
            <a:ext cx="222041" cy="184632"/>
          </a:xfrm>
          <a:prstGeom prst="can">
            <a:avLst/>
          </a:prstGeom>
          <a:solidFill>
            <a:schemeClr val="bg1">
              <a:lumMod val="6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s-CO" kern="0" dirty="0" smtClean="0">
              <a:solidFill>
                <a:srgbClr val="000000"/>
              </a:solidFill>
              <a:ea typeface="Arial Unicode MS" pitchFamily="34" charset="-128"/>
              <a:cs typeface="Arial Unicode MS" pitchFamily="34" charset="-128"/>
            </a:endParaRPr>
          </a:p>
        </p:txBody>
      </p:sp>
      <p:pic>
        <p:nvPicPr>
          <p:cNvPr id="20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3484" y="276843"/>
            <a:ext cx="149951" cy="160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3" name="Can 202"/>
          <p:cNvSpPr/>
          <p:nvPr/>
        </p:nvSpPr>
        <p:spPr bwMode="gray">
          <a:xfrm>
            <a:off x="8065791" y="445308"/>
            <a:ext cx="125336" cy="152588"/>
          </a:xfrm>
          <a:prstGeom prst="can">
            <a:avLst/>
          </a:prstGeom>
          <a:solidFill>
            <a:schemeClr val="bg1">
              <a:lumMod val="6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s-CO" kern="0" dirty="0" smtClean="0">
              <a:solidFill>
                <a:srgbClr val="000000"/>
              </a:solidFill>
              <a:ea typeface="Arial Unicode MS" pitchFamily="34" charset="-128"/>
              <a:cs typeface="Arial Unicode MS" pitchFamily="34" charset="-128"/>
            </a:endParaRPr>
          </a:p>
        </p:txBody>
      </p:sp>
      <p:sp>
        <p:nvSpPr>
          <p:cNvPr id="206" name="TextBox 205"/>
          <p:cNvSpPr txBox="1"/>
          <p:nvPr/>
        </p:nvSpPr>
        <p:spPr>
          <a:xfrm>
            <a:off x="8239760" y="265549"/>
            <a:ext cx="756617" cy="328295"/>
          </a:xfrm>
          <a:prstGeom prst="rect">
            <a:avLst/>
          </a:prstGeom>
          <a:noFill/>
        </p:spPr>
        <p:txBody>
          <a:bodyPr wrap="none" lIns="0" tIns="0" rIns="0" bIns="0" rtlCol="0">
            <a:spAutoFit/>
          </a:bodyPr>
          <a:lstStyle/>
          <a:p>
            <a:pPr fontAlgn="base">
              <a:spcBef>
                <a:spcPts val="400"/>
              </a:spcBef>
              <a:spcAft>
                <a:spcPct val="0"/>
              </a:spcAft>
              <a:buClr>
                <a:srgbClr val="F0AB00"/>
              </a:buClr>
              <a:buSzPct val="80000"/>
            </a:pPr>
            <a:r>
              <a:rPr lang="en-US" sz="900" kern="0" dirty="0" smtClean="0">
                <a:ea typeface="Arial Unicode MS" pitchFamily="34" charset="-128"/>
                <a:cs typeface="Arial Unicode MS" pitchFamily="34" charset="-128"/>
              </a:rPr>
              <a:t>Instancia</a:t>
            </a:r>
          </a:p>
          <a:p>
            <a:pPr fontAlgn="base">
              <a:spcBef>
                <a:spcPts val="400"/>
              </a:spcBef>
              <a:spcAft>
                <a:spcPct val="0"/>
              </a:spcAft>
              <a:buClr>
                <a:srgbClr val="F0AB00"/>
              </a:buClr>
              <a:buSzPct val="80000"/>
            </a:pPr>
            <a:r>
              <a:rPr lang="en-US" sz="900" kern="0" dirty="0" smtClean="0">
                <a:ea typeface="Arial Unicode MS" pitchFamily="34" charset="-128"/>
                <a:cs typeface="Arial Unicode MS" pitchFamily="34" charset="-128"/>
              </a:rPr>
              <a:t>Base de Datos</a:t>
            </a:r>
            <a:endParaRPr lang="es-CO" sz="900" kern="0" dirty="0" err="1">
              <a:ea typeface="Arial Unicode MS" pitchFamily="34" charset="-128"/>
              <a:cs typeface="Arial Unicode MS" pitchFamily="34" charset="-128"/>
            </a:endParaRPr>
          </a:p>
        </p:txBody>
      </p:sp>
      <p:sp>
        <p:nvSpPr>
          <p:cNvPr id="75" name="Rectangle 74"/>
          <p:cNvSpPr/>
          <p:nvPr/>
        </p:nvSpPr>
        <p:spPr bwMode="gray">
          <a:xfrm>
            <a:off x="4778262" y="3261224"/>
            <a:ext cx="934506" cy="645273"/>
          </a:xfrm>
          <a:prstGeom prst="rect">
            <a:avLst/>
          </a:prstGeom>
          <a:solidFill>
            <a:srgbClr val="FFC000">
              <a:alpha val="87843"/>
            </a:srgbClr>
          </a:solidFill>
          <a:ln w="6350" algn="ctr">
            <a:noFill/>
            <a:miter lim="800000"/>
            <a:headEnd/>
            <a:tailEnd/>
          </a:ln>
        </p:spPr>
        <p:txBody>
          <a:bodyPr lIns="0" tIns="0" rIns="0" bIns="0" rtlCol="0" anchor="ctr"/>
          <a:lstStyle/>
          <a:p>
            <a:pPr algn="ctr" defTabSz="911368" fontAlgn="base">
              <a:spcAft>
                <a:spcPct val="0"/>
              </a:spcAft>
              <a:buClr>
                <a:srgbClr val="F0AB00"/>
              </a:buClr>
              <a:buSzPct val="80000"/>
            </a:pPr>
            <a:r>
              <a:rPr lang="en-US" sz="1100" b="1" kern="0" dirty="0" smtClean="0">
                <a:solidFill>
                  <a:srgbClr val="000000"/>
                </a:solidFill>
                <a:ea typeface="Arial Unicode MS" pitchFamily="34" charset="-128"/>
                <a:cs typeface="BentonSans Medium"/>
              </a:rPr>
              <a:t>CRM</a:t>
            </a:r>
          </a:p>
        </p:txBody>
      </p:sp>
      <p:pic>
        <p:nvPicPr>
          <p:cNvPr id="7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8367" y="3678339"/>
            <a:ext cx="199585" cy="213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 name="Rectangle 76"/>
          <p:cNvSpPr/>
          <p:nvPr/>
        </p:nvSpPr>
        <p:spPr bwMode="gray">
          <a:xfrm>
            <a:off x="4772482" y="3949486"/>
            <a:ext cx="940286" cy="232590"/>
          </a:xfrm>
          <a:prstGeom prst="rect">
            <a:avLst/>
          </a:prstGeom>
          <a:solidFill>
            <a:srgbClr val="FFC000">
              <a:alpha val="87843"/>
            </a:srgbClr>
          </a:solidFill>
          <a:ln w="6350" algn="ctr">
            <a:noFill/>
            <a:miter lim="800000"/>
            <a:headEnd/>
            <a:tailEnd/>
          </a:ln>
        </p:spPr>
        <p:txBody>
          <a:bodyPr lIns="0" tIns="0" rIns="0" bIns="0" rtlCol="0" anchor="ctr"/>
          <a:lstStyle/>
          <a:p>
            <a:pPr algn="ctr" defTabSz="911368" fontAlgn="base">
              <a:spcBef>
                <a:spcPct val="50000"/>
              </a:spcBef>
              <a:spcAft>
                <a:spcPct val="0"/>
              </a:spcAft>
              <a:buClr>
                <a:srgbClr val="F0AB00"/>
              </a:buClr>
              <a:buSzPct val="80000"/>
            </a:pPr>
            <a:r>
              <a:rPr lang="en-US" sz="1100" kern="0" dirty="0" smtClean="0">
                <a:solidFill>
                  <a:srgbClr val="000000"/>
                </a:solidFill>
                <a:ea typeface="Arial Unicode MS" pitchFamily="34" charset="-128"/>
                <a:cs typeface="BentonSans Medium"/>
              </a:rPr>
              <a:t>HANA</a:t>
            </a:r>
            <a:endParaRPr lang="es-CO" sz="1100" kern="0" dirty="0">
              <a:solidFill>
                <a:srgbClr val="000000"/>
              </a:solidFill>
              <a:ea typeface="Arial Unicode MS" pitchFamily="34" charset="-128"/>
              <a:cs typeface="BentonSans Medium"/>
            </a:endParaRPr>
          </a:p>
        </p:txBody>
      </p:sp>
      <p:sp>
        <p:nvSpPr>
          <p:cNvPr id="78" name="Can 77"/>
          <p:cNvSpPr/>
          <p:nvPr/>
        </p:nvSpPr>
        <p:spPr bwMode="gray">
          <a:xfrm>
            <a:off x="4772894" y="3997443"/>
            <a:ext cx="222041" cy="184632"/>
          </a:xfrm>
          <a:prstGeom prst="can">
            <a:avLst/>
          </a:prstGeom>
          <a:solidFill>
            <a:schemeClr val="bg1">
              <a:lumMod val="6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s-CO" kern="0" dirty="0" smtClean="0">
              <a:solidFill>
                <a:srgbClr val="000000"/>
              </a:solidFill>
              <a:ea typeface="Arial Unicode MS" pitchFamily="34" charset="-128"/>
              <a:cs typeface="Arial Unicode MS" pitchFamily="34" charset="-128"/>
            </a:endParaRPr>
          </a:p>
        </p:txBody>
      </p:sp>
      <p:sp>
        <p:nvSpPr>
          <p:cNvPr id="110" name="Rectangle 109"/>
          <p:cNvSpPr/>
          <p:nvPr/>
        </p:nvSpPr>
        <p:spPr bwMode="gray">
          <a:xfrm>
            <a:off x="3668690" y="1508788"/>
            <a:ext cx="934506" cy="484804"/>
          </a:xfrm>
          <a:prstGeom prst="rect">
            <a:avLst/>
          </a:prstGeom>
          <a:solidFill>
            <a:srgbClr val="FFC000">
              <a:alpha val="87843"/>
            </a:srgbClr>
          </a:solidFill>
          <a:ln w="6350" algn="ctr">
            <a:noFill/>
            <a:miter lim="800000"/>
            <a:headEnd/>
            <a:tailEnd/>
          </a:ln>
        </p:spPr>
        <p:txBody>
          <a:bodyPr lIns="0" tIns="0" rIns="0" bIns="0" rtlCol="0" anchor="ctr"/>
          <a:lstStyle/>
          <a:p>
            <a:pPr algn="ctr" defTabSz="911368" fontAlgn="base">
              <a:spcAft>
                <a:spcPct val="0"/>
              </a:spcAft>
              <a:buClr>
                <a:srgbClr val="F0AB00"/>
              </a:buClr>
              <a:buSzPct val="80000"/>
            </a:pPr>
            <a:r>
              <a:rPr lang="en-US" sz="1100" kern="0" dirty="0">
                <a:solidFill>
                  <a:srgbClr val="000000"/>
                </a:solidFill>
                <a:ea typeface="Arial Unicode MS" pitchFamily="34" charset="-128"/>
                <a:cs typeface="BentonSans Medium"/>
              </a:rPr>
              <a:t>Portal</a:t>
            </a:r>
            <a:endParaRPr lang="es-CO" sz="1100" kern="0" dirty="0">
              <a:solidFill>
                <a:srgbClr val="000000"/>
              </a:solidFill>
              <a:ea typeface="Arial Unicode MS" pitchFamily="34" charset="-128"/>
              <a:cs typeface="BentonSans Medium"/>
            </a:endParaRPr>
          </a:p>
        </p:txBody>
      </p:sp>
      <p:pic>
        <p:nvPicPr>
          <p:cNvPr id="1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8795" y="1763781"/>
            <a:ext cx="199585" cy="213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 name="Rectangle 111"/>
          <p:cNvSpPr/>
          <p:nvPr/>
        </p:nvSpPr>
        <p:spPr bwMode="gray">
          <a:xfrm>
            <a:off x="3662910" y="2034928"/>
            <a:ext cx="940286" cy="232590"/>
          </a:xfrm>
          <a:prstGeom prst="rect">
            <a:avLst/>
          </a:prstGeom>
          <a:solidFill>
            <a:srgbClr val="FFC000">
              <a:alpha val="87843"/>
            </a:srgbClr>
          </a:solidFill>
          <a:ln w="6350" algn="ctr">
            <a:noFill/>
            <a:miter lim="800000"/>
            <a:headEnd/>
            <a:tailEnd/>
          </a:ln>
        </p:spPr>
        <p:txBody>
          <a:bodyPr lIns="0" tIns="0" rIns="0" bIns="0" rtlCol="0" anchor="ctr"/>
          <a:lstStyle/>
          <a:p>
            <a:pPr algn="ctr" defTabSz="911368" fontAlgn="base">
              <a:spcBef>
                <a:spcPct val="50000"/>
              </a:spcBef>
              <a:spcAft>
                <a:spcPct val="0"/>
              </a:spcAft>
              <a:buClr>
                <a:srgbClr val="F0AB00"/>
              </a:buClr>
              <a:buSzPct val="80000"/>
            </a:pPr>
            <a:r>
              <a:rPr lang="en-US" sz="1100" kern="0" dirty="0" smtClean="0">
                <a:solidFill>
                  <a:srgbClr val="000000"/>
                </a:solidFill>
                <a:ea typeface="Arial Unicode MS" pitchFamily="34" charset="-128"/>
                <a:cs typeface="BentonSans Medium"/>
              </a:rPr>
              <a:t>ASE</a:t>
            </a:r>
            <a:endParaRPr lang="es-CO" sz="1100" kern="0" dirty="0">
              <a:solidFill>
                <a:srgbClr val="000000"/>
              </a:solidFill>
              <a:ea typeface="Arial Unicode MS" pitchFamily="34" charset="-128"/>
              <a:cs typeface="BentonSans Medium"/>
            </a:endParaRPr>
          </a:p>
        </p:txBody>
      </p:sp>
      <p:sp>
        <p:nvSpPr>
          <p:cNvPr id="113" name="Can 112"/>
          <p:cNvSpPr/>
          <p:nvPr/>
        </p:nvSpPr>
        <p:spPr bwMode="gray">
          <a:xfrm>
            <a:off x="3663322" y="2082885"/>
            <a:ext cx="222041" cy="184632"/>
          </a:xfrm>
          <a:prstGeom prst="can">
            <a:avLst/>
          </a:prstGeom>
          <a:solidFill>
            <a:schemeClr val="bg1">
              <a:lumMod val="6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s-CO" kern="0" dirty="0" smtClean="0">
              <a:solidFill>
                <a:srgbClr val="000000"/>
              </a:solidFill>
              <a:ea typeface="Arial Unicode MS" pitchFamily="34" charset="-128"/>
              <a:cs typeface="Arial Unicode MS" pitchFamily="34" charset="-128"/>
            </a:endParaRPr>
          </a:p>
        </p:txBody>
      </p:sp>
      <p:sp>
        <p:nvSpPr>
          <p:cNvPr id="73" name="Rectangle 72"/>
          <p:cNvSpPr/>
          <p:nvPr/>
        </p:nvSpPr>
        <p:spPr bwMode="gray">
          <a:xfrm>
            <a:off x="4923414" y="1509973"/>
            <a:ext cx="934506" cy="484804"/>
          </a:xfrm>
          <a:prstGeom prst="rect">
            <a:avLst/>
          </a:prstGeom>
          <a:solidFill>
            <a:srgbClr val="FFC000">
              <a:alpha val="87843"/>
            </a:srgbClr>
          </a:solidFill>
          <a:ln w="6350" algn="ctr">
            <a:noFill/>
            <a:miter lim="800000"/>
            <a:headEnd/>
            <a:tailEnd/>
          </a:ln>
        </p:spPr>
        <p:txBody>
          <a:bodyPr lIns="0" tIns="0" rIns="0" bIns="0" rtlCol="0" anchor="ctr"/>
          <a:lstStyle/>
          <a:p>
            <a:pPr algn="ctr" defTabSz="911368" fontAlgn="base">
              <a:spcAft>
                <a:spcPct val="0"/>
              </a:spcAft>
              <a:buClr>
                <a:srgbClr val="F0AB00"/>
              </a:buClr>
              <a:buSzPct val="80000"/>
            </a:pPr>
            <a:r>
              <a:rPr lang="en-US" sz="1100" kern="0" dirty="0" smtClean="0">
                <a:solidFill>
                  <a:srgbClr val="000000"/>
                </a:solidFill>
                <a:ea typeface="Arial Unicode MS" pitchFamily="34" charset="-128"/>
                <a:cs typeface="BentonSans Medium"/>
              </a:rPr>
              <a:t>Gateway</a:t>
            </a:r>
            <a:endParaRPr lang="es-CO" sz="1100" kern="0" dirty="0">
              <a:solidFill>
                <a:srgbClr val="000000"/>
              </a:solidFill>
              <a:ea typeface="Arial Unicode MS" pitchFamily="34" charset="-128"/>
              <a:cs typeface="BentonSans Medium"/>
            </a:endParaRPr>
          </a:p>
        </p:txBody>
      </p: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3519" y="1764966"/>
            <a:ext cx="199585" cy="213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5" name="Rectangle 84"/>
          <p:cNvSpPr/>
          <p:nvPr/>
        </p:nvSpPr>
        <p:spPr bwMode="gray">
          <a:xfrm>
            <a:off x="4917634" y="2036113"/>
            <a:ext cx="940286" cy="232590"/>
          </a:xfrm>
          <a:prstGeom prst="rect">
            <a:avLst/>
          </a:prstGeom>
          <a:solidFill>
            <a:srgbClr val="FFC000">
              <a:alpha val="87843"/>
            </a:srgbClr>
          </a:solidFill>
          <a:ln w="6350" algn="ctr">
            <a:noFill/>
            <a:miter lim="800000"/>
            <a:headEnd/>
            <a:tailEnd/>
          </a:ln>
        </p:spPr>
        <p:txBody>
          <a:bodyPr lIns="0" tIns="0" rIns="0" bIns="0" rtlCol="0" anchor="ctr"/>
          <a:lstStyle/>
          <a:p>
            <a:pPr algn="ctr" defTabSz="911368" fontAlgn="base">
              <a:spcBef>
                <a:spcPct val="50000"/>
              </a:spcBef>
              <a:spcAft>
                <a:spcPct val="0"/>
              </a:spcAft>
              <a:buClr>
                <a:srgbClr val="F0AB00"/>
              </a:buClr>
              <a:buSzPct val="80000"/>
            </a:pPr>
            <a:r>
              <a:rPr lang="en-US" sz="1100" kern="0" dirty="0" smtClean="0">
                <a:solidFill>
                  <a:srgbClr val="000000"/>
                </a:solidFill>
                <a:ea typeface="Arial Unicode MS" pitchFamily="34" charset="-128"/>
                <a:cs typeface="BentonSans Medium"/>
              </a:rPr>
              <a:t>ASE*</a:t>
            </a:r>
            <a:endParaRPr lang="es-CO" sz="1100" kern="0" dirty="0">
              <a:solidFill>
                <a:srgbClr val="000000"/>
              </a:solidFill>
              <a:ea typeface="Arial Unicode MS" pitchFamily="34" charset="-128"/>
              <a:cs typeface="BentonSans Medium"/>
            </a:endParaRPr>
          </a:p>
        </p:txBody>
      </p:sp>
      <p:sp>
        <p:nvSpPr>
          <p:cNvPr id="86" name="Can 85"/>
          <p:cNvSpPr/>
          <p:nvPr/>
        </p:nvSpPr>
        <p:spPr bwMode="gray">
          <a:xfrm>
            <a:off x="4918046" y="2084070"/>
            <a:ext cx="222041" cy="184632"/>
          </a:xfrm>
          <a:prstGeom prst="can">
            <a:avLst/>
          </a:prstGeom>
          <a:solidFill>
            <a:schemeClr val="bg1">
              <a:lumMod val="6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s-CO" kern="0" dirty="0" smtClean="0">
              <a:solidFill>
                <a:srgbClr val="000000"/>
              </a:solidFill>
              <a:ea typeface="Arial Unicode MS" pitchFamily="34" charset="-128"/>
              <a:cs typeface="Arial Unicode MS" pitchFamily="34" charset="-128"/>
            </a:endParaRPr>
          </a:p>
        </p:txBody>
      </p:sp>
      <p:sp>
        <p:nvSpPr>
          <p:cNvPr id="3" name="TextBox 2"/>
          <p:cNvSpPr txBox="1"/>
          <p:nvPr/>
        </p:nvSpPr>
        <p:spPr>
          <a:xfrm>
            <a:off x="245658" y="6379008"/>
            <a:ext cx="7707215" cy="230832"/>
          </a:xfrm>
          <a:prstGeom prst="rect">
            <a:avLst/>
          </a:prstGeom>
          <a:noFill/>
        </p:spPr>
        <p:txBody>
          <a:bodyPr wrap="square" rtlCol="0">
            <a:spAutoFit/>
          </a:bodyPr>
          <a:lstStyle/>
          <a:p>
            <a:pPr fontAlgn="base">
              <a:spcBef>
                <a:spcPct val="50000"/>
              </a:spcBef>
              <a:spcAft>
                <a:spcPct val="0"/>
              </a:spcAft>
              <a:buClr>
                <a:srgbClr val="F0AB00"/>
              </a:buClr>
              <a:buSzPct val="80000"/>
            </a:pPr>
            <a:r>
              <a:rPr lang="es-CO" sz="900" kern="0" dirty="0" smtClean="0">
                <a:ea typeface="Arial Unicode MS" pitchFamily="34" charset="-128"/>
                <a:cs typeface="Arial Unicode MS" pitchFamily="34" charset="-128"/>
              </a:rPr>
              <a:t>* Podría ser HANA dependiendo de la utilización de Gateway. </a:t>
            </a:r>
          </a:p>
        </p:txBody>
      </p:sp>
    </p:spTree>
    <p:extLst>
      <p:ext uri="{BB962C8B-B14F-4D97-AF65-F5344CB8AC3E}">
        <p14:creationId xmlns:p14="http://schemas.microsoft.com/office/powerpoint/2010/main" val="25901762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0"/>
            <a:ext cx="9144001" cy="6858000"/>
          </a:xfrm>
          <a:prstGeom prst="rect">
            <a:avLst/>
          </a:prstGeom>
        </p:spPr>
      </p:pic>
      <p:sp>
        <p:nvSpPr>
          <p:cNvPr id="3" name="Rectangle 2"/>
          <p:cNvSpPr/>
          <p:nvPr/>
        </p:nvSpPr>
        <p:spPr bwMode="gray">
          <a:xfrm>
            <a:off x="7027356" y="1310187"/>
            <a:ext cx="1612917" cy="5323453"/>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CO"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s-CO" dirty="0" smtClean="0">
                <a:solidFill>
                  <a:schemeClr val="bg1"/>
                </a:solidFill>
              </a:rPr>
              <a:t>Acceso Web</a:t>
            </a:r>
            <a:endParaRPr lang="en-US" b="0" i="1" dirty="0">
              <a:solidFill>
                <a:schemeClr val="bg1"/>
              </a:solidFill>
            </a:endParaRPr>
          </a:p>
        </p:txBody>
      </p:sp>
      <p:pic>
        <p:nvPicPr>
          <p:cNvPr id="8" name="Picture 3"/>
          <p:cNvPicPr>
            <a:picLocks noChangeAspect="1" noChangeArrowheads="1"/>
          </p:cNvPicPr>
          <p:nvPr/>
        </p:nvPicPr>
        <p:blipFill>
          <a:blip r:embed="rId4" cstate="print"/>
          <a:srcRect/>
          <a:stretch>
            <a:fillRect/>
          </a:stretch>
        </p:blipFill>
        <p:spPr bwMode="auto">
          <a:xfrm>
            <a:off x="865069" y="1695450"/>
            <a:ext cx="5353050" cy="4152766"/>
          </a:xfrm>
          <a:prstGeom prst="rect">
            <a:avLst/>
          </a:prstGeom>
          <a:noFill/>
          <a:ln w="9525">
            <a:noFill/>
            <a:miter lim="800000"/>
            <a:headEnd/>
            <a:tailEnd/>
          </a:ln>
        </p:spPr>
      </p:pic>
      <p:pic>
        <p:nvPicPr>
          <p:cNvPr id="64514" name="Picture 2"/>
          <p:cNvPicPr>
            <a:picLocks noChangeAspect="1" noChangeArrowheads="1"/>
          </p:cNvPicPr>
          <p:nvPr/>
        </p:nvPicPr>
        <p:blipFill>
          <a:blip r:embed="rId5" cstate="print"/>
          <a:srcRect/>
          <a:stretch>
            <a:fillRect/>
          </a:stretch>
        </p:blipFill>
        <p:spPr bwMode="auto">
          <a:xfrm>
            <a:off x="7218244" y="1432065"/>
            <a:ext cx="1128183" cy="1176337"/>
          </a:xfrm>
          <a:prstGeom prst="rect">
            <a:avLst/>
          </a:prstGeom>
          <a:noFill/>
          <a:ln w="9525">
            <a:noFill/>
            <a:miter lim="800000"/>
            <a:headEnd/>
            <a:tailEnd/>
          </a:ln>
        </p:spPr>
      </p:pic>
      <p:pic>
        <p:nvPicPr>
          <p:cNvPr id="64515" name="Picture 3"/>
          <p:cNvPicPr>
            <a:picLocks noChangeAspect="1" noChangeArrowheads="1"/>
          </p:cNvPicPr>
          <p:nvPr/>
        </p:nvPicPr>
        <p:blipFill>
          <a:blip r:embed="rId6" cstate="print"/>
          <a:srcRect/>
          <a:stretch>
            <a:fillRect/>
          </a:stretch>
        </p:blipFill>
        <p:spPr bwMode="auto">
          <a:xfrm>
            <a:off x="7170620" y="2727466"/>
            <a:ext cx="1277626" cy="1166812"/>
          </a:xfrm>
          <a:prstGeom prst="rect">
            <a:avLst/>
          </a:prstGeom>
          <a:noFill/>
          <a:ln w="9525">
            <a:noFill/>
            <a:miter lim="800000"/>
            <a:headEnd/>
            <a:tailEnd/>
          </a:ln>
        </p:spPr>
      </p:pic>
      <p:pic>
        <p:nvPicPr>
          <p:cNvPr id="64516" name="Picture 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7218244" y="3846652"/>
            <a:ext cx="1256611" cy="1428750"/>
          </a:xfrm>
          <a:prstGeom prst="rect">
            <a:avLst/>
          </a:prstGeom>
          <a:noFill/>
          <a:ln w="9525">
            <a:noFill/>
            <a:miter lim="800000"/>
            <a:headEnd/>
            <a:tailEnd/>
          </a:ln>
        </p:spPr>
      </p:pic>
      <p:sp>
        <p:nvSpPr>
          <p:cNvPr id="15" name="Rectangle 14"/>
          <p:cNvSpPr>
            <a:spLocks noChangeArrowheads="1"/>
          </p:cNvSpPr>
          <p:nvPr/>
        </p:nvSpPr>
        <p:spPr bwMode="gray">
          <a:xfrm>
            <a:off x="640408" y="1389202"/>
            <a:ext cx="2529711" cy="466725"/>
          </a:xfrm>
          <a:prstGeom prst="rect">
            <a:avLst/>
          </a:prstGeom>
          <a:gradFill rotWithShape="1">
            <a:gsLst>
              <a:gs pos="0">
                <a:srgbClr val="F0AB00">
                  <a:gamma/>
                  <a:tint val="74118"/>
                  <a:invGamma/>
                  <a:alpha val="80000"/>
                </a:srgbClr>
              </a:gs>
              <a:gs pos="100000">
                <a:srgbClr val="F0AB00"/>
              </a:gs>
            </a:gsLst>
            <a:lin ang="5400000" scaled="1"/>
          </a:gradFill>
          <a:ln w="12700">
            <a:noFill/>
            <a:round/>
            <a:headEnd/>
            <a:tailEnd/>
          </a:ln>
          <a:effectLst/>
        </p:spPr>
        <p:txBody>
          <a:bodyPr lIns="180000" tIns="46800" rIns="90000" bIns="46800" anchor="ctr"/>
          <a:lstStyle/>
          <a:p>
            <a:pPr algn="ctr" fontAlgn="auto">
              <a:spcBef>
                <a:spcPts val="0"/>
              </a:spcBef>
              <a:spcAft>
                <a:spcPts val="0"/>
              </a:spcAft>
            </a:pPr>
            <a:r>
              <a:rPr lang="es-CO" sz="1600" b="1" kern="0" dirty="0" smtClean="0">
                <a:latin typeface="+mn-lt"/>
              </a:rPr>
              <a:t>SAP GUI for HTML</a:t>
            </a:r>
            <a:endParaRPr lang="es-CO" sz="1600" b="1" kern="0" dirty="0">
              <a:latin typeface="+mn-lt"/>
            </a:endParaRPr>
          </a:p>
        </p:txBody>
      </p:sp>
      <p:pic>
        <p:nvPicPr>
          <p:cNvPr id="64517" name="Picture 5"/>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7280158" y="5313502"/>
            <a:ext cx="1169458" cy="1238250"/>
          </a:xfrm>
          <a:prstGeom prst="rect">
            <a:avLst/>
          </a:prstGeom>
          <a:noFill/>
          <a:ln w="9525">
            <a:noFill/>
            <a:miter lim="800000"/>
            <a:headEnd/>
            <a:tailEnd/>
          </a:ln>
        </p:spPr>
      </p:pic>
    </p:spTree>
    <p:extLst>
      <p:ext uri="{BB962C8B-B14F-4D97-AF65-F5344CB8AC3E}">
        <p14:creationId xmlns:p14="http://schemas.microsoft.com/office/powerpoint/2010/main" val="21365342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Z:\LogonPage\4_assets_specs\BackgroundImages_v2\3_Large.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9143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p:cNvGrpSpPr/>
          <p:nvPr/>
        </p:nvGrpSpPr>
        <p:grpSpPr>
          <a:xfrm>
            <a:off x="1624419" y="1078173"/>
            <a:ext cx="6137488" cy="6159178"/>
            <a:chOff x="2609326" y="419621"/>
            <a:chExt cx="5128362" cy="6756204"/>
          </a:xfrm>
        </p:grpSpPr>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2794409" y="595663"/>
              <a:ext cx="4758196" cy="4164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Fiori_Desktop_Launchpa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12589" y="684123"/>
              <a:ext cx="4687839" cy="4687975"/>
            </a:xfrm>
            <a:prstGeom prst="rect">
              <a:avLst/>
            </a:prstGeom>
          </p:spPr>
        </p:pic>
        <p:pic>
          <p:nvPicPr>
            <p:cNvPr id="14" name="Picture 17" descr="03_desktop.png"/>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2609326" y="419621"/>
              <a:ext cx="5128362" cy="6756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p:nvGrpSpPr>
        <p:grpSpPr>
          <a:xfrm>
            <a:off x="6672264" y="3356277"/>
            <a:ext cx="2289302" cy="4379429"/>
            <a:chOff x="7190044" y="3356277"/>
            <a:chExt cx="1771521" cy="4379429"/>
          </a:xfrm>
        </p:grpSpPr>
        <p:pic>
          <p:nvPicPr>
            <p:cNvPr id="15" name="Picture 4"/>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7493140" y="3859249"/>
              <a:ext cx="1097073" cy="2594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3" name="Picture 2" descr="FioriPhone.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467009" y="3811685"/>
              <a:ext cx="1132459" cy="2644056"/>
            </a:xfrm>
            <a:prstGeom prst="rect">
              <a:avLst/>
            </a:prstGeom>
          </p:spPr>
        </p:pic>
        <p:pic>
          <p:nvPicPr>
            <p:cNvPr id="17" name="Picture 24" descr="01_phone.png"/>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7190044" y="3356277"/>
              <a:ext cx="1771521" cy="437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p:nvGrpSpPr>
        <p:grpSpPr>
          <a:xfrm>
            <a:off x="-224571" y="2798206"/>
            <a:ext cx="5739545" cy="4650793"/>
            <a:chOff x="-224570" y="2798206"/>
            <a:chExt cx="4887788" cy="4650793"/>
          </a:xfrm>
        </p:grpSpPr>
        <p:pic>
          <p:nvPicPr>
            <p:cNvPr id="16" name="Picture 2"/>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490694" y="3179854"/>
              <a:ext cx="3024518" cy="3051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4" name="Picture 3" descr="FioriTablet.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95463" y="3185266"/>
              <a:ext cx="3073144" cy="3067088"/>
            </a:xfrm>
            <a:prstGeom prst="rect">
              <a:avLst/>
            </a:prstGeom>
          </p:spPr>
        </p:pic>
        <p:pic>
          <p:nvPicPr>
            <p:cNvPr id="18" name="Picture 22" descr="02_tablet.png"/>
            <p:cNvPicPr>
              <a:picLocks noChangeAspect="1"/>
            </p:cNvPicPr>
            <p:nvPr/>
          </p:nvPicPr>
          <p:blipFill>
            <a:blip r:embed="rId12">
              <a:extLst>
                <a:ext uri="{28A0092B-C50C-407E-A947-70E740481C1C}">
                  <a14:useLocalDpi xmlns:a14="http://schemas.microsoft.com/office/drawing/2010/main"/>
                </a:ext>
              </a:extLst>
            </a:blip>
            <a:srcRect/>
            <a:stretch>
              <a:fillRect/>
            </a:stretch>
          </p:blipFill>
          <p:spPr bwMode="auto">
            <a:xfrm>
              <a:off x="-224570" y="2798206"/>
              <a:ext cx="4887788" cy="4650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Rectangle 19"/>
          <p:cNvSpPr/>
          <p:nvPr/>
        </p:nvSpPr>
        <p:spPr bwMode="gray">
          <a:xfrm>
            <a:off x="242937" y="0"/>
            <a:ext cx="8656646" cy="162000"/>
          </a:xfrm>
          <a:prstGeom prst="rect">
            <a:avLst/>
          </a:prstGeom>
          <a:solidFill>
            <a:schemeClr val="accent1"/>
          </a:solidFill>
          <a:ln w="9525" algn="ctr">
            <a:noFill/>
            <a:miter lim="800000"/>
            <a:headEnd/>
            <a:tailEnd/>
          </a:ln>
        </p:spPr>
        <p:txBody>
          <a:bodyPr lIns="89985" tIns="71987" rIns="89985" bIns="71987" rtlCol="0" anchor="ctr"/>
          <a:lstStyle/>
          <a:p>
            <a:pPr algn="ctr" defTabSz="914245" fontAlgn="base">
              <a:spcBef>
                <a:spcPct val="50000"/>
              </a:spcBef>
              <a:spcAft>
                <a:spcPct val="0"/>
              </a:spcAft>
              <a:buClr>
                <a:srgbClr val="F0AB00"/>
              </a:buClr>
              <a:buSzPct val="80000"/>
            </a:pPr>
            <a:endParaRPr lang="en-US" sz="1600" kern="0" dirty="0" err="1">
              <a:ea typeface="Arial Unicode MS" pitchFamily="34" charset="-128"/>
              <a:cs typeface="Arial Unicode MS" pitchFamily="34" charset="-128"/>
            </a:endParaRPr>
          </a:p>
        </p:txBody>
      </p:sp>
      <p:sp>
        <p:nvSpPr>
          <p:cNvPr id="21" name="Title 4"/>
          <p:cNvSpPr txBox="1">
            <a:spLocks/>
          </p:cNvSpPr>
          <p:nvPr/>
        </p:nvSpPr>
        <p:spPr>
          <a:xfrm>
            <a:off x="324000" y="324000"/>
            <a:ext cx="8496000" cy="756000"/>
          </a:xfrm>
          <a:prstGeom prst="rect">
            <a:avLst/>
          </a:prstGeom>
        </p:spPr>
        <p:txBody>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r>
              <a:rPr lang="es-ES" sz="2800" dirty="0" smtClean="0">
                <a:solidFill>
                  <a:schemeClr val="bg1"/>
                </a:solidFill>
              </a:rPr>
              <a:t>SAP Fiori</a:t>
            </a:r>
            <a:endParaRPr lang="es-ES" b="0" dirty="0" smtClean="0">
              <a:solidFill>
                <a:schemeClr val="bg1"/>
              </a:solidFill>
              <a:latin typeface="+mn-lt"/>
            </a:endParaRPr>
          </a:p>
        </p:txBody>
      </p:sp>
    </p:spTree>
    <p:extLst>
      <p:ext uri="{BB962C8B-B14F-4D97-AF65-F5344CB8AC3E}">
        <p14:creationId xmlns:p14="http://schemas.microsoft.com/office/powerpoint/2010/main" val="3191598772"/>
      </p:ext>
    </p:extLst>
  </p:cSld>
  <p:clrMapOvr>
    <a:masterClrMapping/>
  </p:clrMapOvr>
  <mc:AlternateContent xmlns:mc="http://schemas.openxmlformats.org/markup-compatibility/2006" xmlns:p14="http://schemas.microsoft.com/office/powerpoint/2010/main">
    <mc:Choice Requires="p14">
      <p:transition p14:dur="300" advClick="0">
        <p:fade/>
      </p:transition>
    </mc:Choice>
    <mc:Fallback xmlns="">
      <p:transition xmlns:p14="http://schemas.microsoft.com/office/powerpoint/2010/main"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gray">
          <a:xfrm>
            <a:off x="324000" y="0"/>
            <a:ext cx="8496000" cy="162000"/>
          </a:xfrm>
          <a:prstGeom prst="rect">
            <a:avLst/>
          </a:prstGeom>
          <a:solidFill>
            <a:schemeClr val="accent1"/>
          </a:solidFill>
          <a:ln w="9525"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9446" y="742645"/>
            <a:ext cx="7075051" cy="4828306"/>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89445" y="742645"/>
            <a:ext cx="7075051" cy="4828306"/>
          </a:xfrm>
          <a:prstGeom prst="rect">
            <a:avLst/>
          </a:prstGeom>
        </p:spPr>
      </p:pic>
      <p:grpSp>
        <p:nvGrpSpPr>
          <p:cNvPr id="3" name="Group 3"/>
          <p:cNvGrpSpPr/>
          <p:nvPr/>
        </p:nvGrpSpPr>
        <p:grpSpPr>
          <a:xfrm>
            <a:off x="947844" y="1402409"/>
            <a:ext cx="7199046" cy="4168542"/>
            <a:chOff x="947845" y="1586939"/>
            <a:chExt cx="7199046" cy="4168542"/>
          </a:xfrm>
        </p:grpSpPr>
        <p:pic>
          <p:nvPicPr>
            <p:cNvPr id="3076" name="Picture 4"/>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861256" y="2190189"/>
              <a:ext cx="2005013"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47845" y="1586939"/>
              <a:ext cx="1706563"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056154" y="3428206"/>
              <a:ext cx="2090737" cy="81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984719" y="1845701"/>
              <a:ext cx="1590675"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268673" y="2578099"/>
              <a:ext cx="1712913" cy="125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10"/>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053428" y="4048918"/>
              <a:ext cx="1938337" cy="170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TextBox 3"/>
          <p:cNvSpPr txBox="1"/>
          <p:nvPr/>
        </p:nvSpPr>
        <p:spPr>
          <a:xfrm>
            <a:off x="324000" y="218445"/>
            <a:ext cx="3938899" cy="523220"/>
          </a:xfrm>
          <a:prstGeom prst="rect">
            <a:avLst/>
          </a:prstGeom>
          <a:noFill/>
        </p:spPr>
        <p:txBody>
          <a:bodyPr wrap="none" rtlCol="0">
            <a:spAutoFit/>
          </a:bodyPr>
          <a:lstStyle/>
          <a:p>
            <a:pPr fontAlgn="base">
              <a:spcBef>
                <a:spcPct val="50000"/>
              </a:spcBef>
              <a:spcAft>
                <a:spcPct val="0"/>
              </a:spcAft>
              <a:buClr>
                <a:srgbClr val="F0AB00"/>
              </a:buClr>
              <a:buSzPct val="80000"/>
            </a:pPr>
            <a:r>
              <a:rPr lang="en-US" sz="2800" b="1" kern="0" dirty="0" smtClean="0">
                <a:solidFill>
                  <a:schemeClr val="bg1"/>
                </a:solidFill>
                <a:latin typeface="+mj-lt"/>
                <a:ea typeface="Arial Unicode MS" pitchFamily="34" charset="-128"/>
                <a:cs typeface="Arial Unicode MS" pitchFamily="34" charset="-128"/>
              </a:rPr>
              <a:t>SAP</a:t>
            </a:r>
            <a:r>
              <a:rPr lang="en-US" sz="2800" b="1" kern="0" dirty="0" smtClean="0">
                <a:solidFill>
                  <a:schemeClr val="bg1"/>
                </a:solidFill>
                <a:ea typeface="Arial Unicode MS" pitchFamily="34" charset="-128"/>
                <a:cs typeface="Arial Unicode MS" pitchFamily="34" charset="-128"/>
              </a:rPr>
              <a:t> Screen Personas</a:t>
            </a:r>
            <a:endParaRPr lang="es-CO" sz="2800" b="1" kern="0" dirty="0" smtClean="0">
              <a:solidFill>
                <a:schemeClr val="bg1"/>
              </a:solidFill>
              <a:ea typeface="Arial Unicode MS" pitchFamily="34" charset="-128"/>
              <a:cs typeface="Arial Unicode MS" pitchFamily="34" charset="-128"/>
            </a:endParaRPr>
          </a:p>
        </p:txBody>
      </p:sp>
    </p:spTree>
    <p:extLst>
      <p:ext uri="{BB962C8B-B14F-4D97-AF65-F5344CB8AC3E}">
        <p14:creationId xmlns:p14="http://schemas.microsoft.com/office/powerpoint/2010/main" val="3731973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I815227\Pictures\People\272404_l_srgb_s_g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904"/>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rot="10800000">
            <a:off x="463007" y="1049308"/>
            <a:ext cx="8171323" cy="20686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p>
        </p:txBody>
      </p:sp>
      <p:sp>
        <p:nvSpPr>
          <p:cNvPr id="7" name="TextBox 6"/>
          <p:cNvSpPr txBox="1"/>
          <p:nvPr/>
        </p:nvSpPr>
        <p:spPr>
          <a:xfrm>
            <a:off x="627903" y="1202923"/>
            <a:ext cx="7481148" cy="584775"/>
          </a:xfrm>
          <a:prstGeom prst="rect">
            <a:avLst/>
          </a:prstGeom>
          <a:noFill/>
        </p:spPr>
        <p:txBody>
          <a:bodyPr wrap="square" rtlCol="0">
            <a:spAutoFit/>
          </a:bodyPr>
          <a:lstStyle/>
          <a:p>
            <a:r>
              <a:rPr lang="es-CO" sz="3200" dirty="0" smtClean="0">
                <a:solidFill>
                  <a:schemeClr val="bg1"/>
                </a:solidFill>
                <a:effectLst>
                  <a:outerShdw blurRad="38100" dist="38100" dir="2700000" algn="tl">
                    <a:srgbClr val="000000">
                      <a:alpha val="43137"/>
                    </a:srgbClr>
                  </a:outerShdw>
                </a:effectLst>
                <a:latin typeface="BentonSans Bold" panose="02000803000000020004" pitchFamily="2" charset="0"/>
              </a:rPr>
              <a:t>Administración</a:t>
            </a:r>
            <a:endParaRPr lang="en-US" sz="3200" dirty="0">
              <a:solidFill>
                <a:schemeClr val="bg1"/>
              </a:solidFill>
              <a:effectLst>
                <a:outerShdw blurRad="38100" dist="38100" dir="2700000" algn="tl">
                  <a:srgbClr val="000000">
                    <a:alpha val="43137"/>
                  </a:srgbClr>
                </a:outerShdw>
              </a:effectLst>
              <a:latin typeface="BentonSans Bold" panose="02000803000000020004" pitchFamily="2"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903" y="2588165"/>
            <a:ext cx="759681" cy="374776"/>
          </a:xfrm>
          <a:prstGeom prst="rect">
            <a:avLst/>
          </a:prstGeom>
        </p:spPr>
      </p:pic>
      <p:sp>
        <p:nvSpPr>
          <p:cNvPr id="9" name="Rectangle 8"/>
          <p:cNvSpPr/>
          <p:nvPr/>
        </p:nvSpPr>
        <p:spPr>
          <a:xfrm>
            <a:off x="774464" y="1787698"/>
            <a:ext cx="588117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3435262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 Box 6"/>
          <p:cNvSpPr txBox="1">
            <a:spLocks noChangeArrowheads="1"/>
          </p:cNvSpPr>
          <p:nvPr/>
        </p:nvSpPr>
        <p:spPr bwMode="gray">
          <a:xfrm>
            <a:off x="6055371" y="3538218"/>
            <a:ext cx="2935526" cy="735586"/>
          </a:xfrm>
          <a:prstGeom prst="rect">
            <a:avLst/>
          </a:prstGeom>
          <a:noFill/>
          <a:ln w="9525" algn="ctr">
            <a:noFill/>
            <a:miter lim="800000"/>
            <a:headEnd/>
            <a:tailEnd/>
          </a:ln>
        </p:spPr>
        <p:txBody>
          <a:bodyPr wrap="square" lIns="57600" tIns="0" rIns="0" bIns="0">
            <a:spAutoFit/>
          </a:bodyPr>
          <a:lstStyle/>
          <a:p>
            <a:pPr marL="180975" indent="-180975">
              <a:lnSpc>
                <a:spcPct val="70000"/>
              </a:lnSpc>
              <a:spcBef>
                <a:spcPct val="50000"/>
              </a:spcBef>
            </a:pPr>
            <a:r>
              <a:rPr lang="en-GB" sz="1600" b="1" dirty="0" smtClean="0">
                <a:solidFill>
                  <a:srgbClr val="000000"/>
                </a:solidFill>
              </a:rPr>
              <a:t>Template Management</a:t>
            </a:r>
          </a:p>
          <a:p>
            <a:pPr marL="174625" lvl="1" indent="-174625">
              <a:buSzPct val="140000"/>
              <a:buFont typeface="Wingdings" pitchFamily="2" charset="2"/>
              <a:buChar char="§"/>
            </a:pPr>
            <a:r>
              <a:rPr lang="en-GB" sz="1100" dirty="0" smtClean="0">
                <a:solidFill>
                  <a:srgbClr val="000000"/>
                </a:solidFill>
              </a:rPr>
              <a:t>Comparison &amp; Adjustment for template</a:t>
            </a:r>
          </a:p>
          <a:p>
            <a:pPr marL="174625" lvl="1" indent="-174625">
              <a:buSzPct val="140000"/>
              <a:buFont typeface="Wingdings" pitchFamily="2" charset="2"/>
              <a:buChar char="§"/>
            </a:pPr>
            <a:r>
              <a:rPr lang="en-GB" sz="1100" dirty="0" smtClean="0">
                <a:solidFill>
                  <a:srgbClr val="000000"/>
                </a:solidFill>
              </a:rPr>
              <a:t>Roll-in of changes from projects</a:t>
            </a:r>
          </a:p>
          <a:p>
            <a:pPr indent="-180975">
              <a:lnSpc>
                <a:spcPct val="70000"/>
              </a:lnSpc>
              <a:spcBef>
                <a:spcPct val="50000"/>
              </a:spcBef>
              <a:buClr>
                <a:srgbClr val="F0AB00"/>
              </a:buClr>
              <a:buSzPct val="140000"/>
              <a:buFont typeface="Wingdings" pitchFamily="2" charset="2"/>
              <a:buChar char="§"/>
            </a:pPr>
            <a:endParaRPr lang="en-GB" sz="1100" dirty="0">
              <a:solidFill>
                <a:srgbClr val="000000"/>
              </a:solidFill>
            </a:endParaRPr>
          </a:p>
        </p:txBody>
      </p:sp>
      <p:sp>
        <p:nvSpPr>
          <p:cNvPr id="52" name="Text Box 16"/>
          <p:cNvSpPr txBox="1">
            <a:spLocks noChangeArrowheads="1"/>
          </p:cNvSpPr>
          <p:nvPr/>
        </p:nvSpPr>
        <p:spPr bwMode="gray">
          <a:xfrm>
            <a:off x="4911130" y="5350033"/>
            <a:ext cx="4267595" cy="871008"/>
          </a:xfrm>
          <a:prstGeom prst="rect">
            <a:avLst/>
          </a:prstGeom>
          <a:noFill/>
          <a:ln w="9525" algn="ctr">
            <a:noFill/>
            <a:miter lim="800000"/>
            <a:headEnd/>
            <a:tailEnd/>
          </a:ln>
        </p:spPr>
        <p:txBody>
          <a:bodyPr wrap="square" lIns="57600" tIns="0" rIns="0" bIns="0">
            <a:spAutoFit/>
          </a:bodyPr>
          <a:lstStyle/>
          <a:p>
            <a:pPr marL="180975" indent="-180975">
              <a:lnSpc>
                <a:spcPct val="70000"/>
              </a:lnSpc>
              <a:spcBef>
                <a:spcPct val="50000"/>
              </a:spcBef>
            </a:pPr>
            <a:r>
              <a:rPr lang="en-GB" sz="1600" b="1" dirty="0" smtClean="0">
                <a:solidFill>
                  <a:srgbClr val="000000"/>
                </a:solidFill>
              </a:rPr>
              <a:t>Change Control Management</a:t>
            </a:r>
          </a:p>
          <a:p>
            <a:pPr marL="174625" lvl="1" indent="-174625">
              <a:buSzPct val="140000"/>
              <a:buFont typeface="Wingdings" pitchFamily="2" charset="2"/>
              <a:buChar char="§"/>
            </a:pPr>
            <a:r>
              <a:rPr lang="en-GB" sz="1100" dirty="0" smtClean="0">
                <a:solidFill>
                  <a:srgbClr val="000000"/>
                </a:solidFill>
              </a:rPr>
              <a:t>Quality Gate Management to control changes</a:t>
            </a:r>
          </a:p>
          <a:p>
            <a:pPr marL="174625" lvl="1" indent="-174625">
              <a:buSzPct val="140000"/>
              <a:buFont typeface="Wingdings" pitchFamily="2" charset="2"/>
              <a:buChar char="§"/>
            </a:pPr>
            <a:r>
              <a:rPr lang="en-GB" altLang="ja-JP" sz="1100" dirty="0" smtClean="0">
                <a:solidFill>
                  <a:srgbClr val="000000"/>
                </a:solidFill>
                <a:sym typeface="Wingdings" pitchFamily="2" charset="2"/>
              </a:rPr>
              <a:t>Change Request Management</a:t>
            </a:r>
            <a:r>
              <a:rPr lang="en-GB" sz="1100" dirty="0" smtClean="0">
                <a:solidFill>
                  <a:srgbClr val="000000"/>
                </a:solidFill>
              </a:rPr>
              <a:t> p</a:t>
            </a:r>
            <a:r>
              <a:rPr lang="en-GB" altLang="ja-JP" sz="1100" dirty="0" smtClean="0">
                <a:solidFill>
                  <a:srgbClr val="000000"/>
                </a:solidFill>
                <a:sym typeface="Wingdings" pitchFamily="2" charset="2"/>
              </a:rPr>
              <a:t>rocess flexibility </a:t>
            </a:r>
            <a:endParaRPr lang="en-GB" sz="1100" dirty="0" smtClean="0">
              <a:solidFill>
                <a:srgbClr val="000000"/>
              </a:solidFill>
            </a:endParaRPr>
          </a:p>
          <a:p>
            <a:pPr marL="174625" lvl="1" indent="-174625">
              <a:buSzPct val="140000"/>
              <a:buFont typeface="Wingdings" pitchFamily="2" charset="2"/>
              <a:buChar char="§"/>
            </a:pPr>
            <a:r>
              <a:rPr lang="en-GB" altLang="ja-JP" sz="1100" dirty="0" smtClean="0">
                <a:solidFill>
                  <a:srgbClr val="000000"/>
                </a:solidFill>
              </a:rPr>
              <a:t>New Change and Transport System mechanism </a:t>
            </a:r>
          </a:p>
          <a:p>
            <a:pPr marL="174625" lvl="1" indent="-174625">
              <a:buSzPct val="140000"/>
              <a:buFont typeface="Wingdings" pitchFamily="2" charset="2"/>
              <a:buChar char="§"/>
            </a:pPr>
            <a:r>
              <a:rPr lang="en-GB" altLang="ja-JP" sz="1100" dirty="0" smtClean="0">
                <a:solidFill>
                  <a:srgbClr val="000000"/>
                </a:solidFill>
              </a:rPr>
              <a:t>Configuration Validation and Change Analysis</a:t>
            </a:r>
          </a:p>
        </p:txBody>
      </p:sp>
      <p:sp>
        <p:nvSpPr>
          <p:cNvPr id="55" name="Text Box 16"/>
          <p:cNvSpPr txBox="1">
            <a:spLocks noChangeArrowheads="1"/>
          </p:cNvSpPr>
          <p:nvPr/>
        </p:nvSpPr>
        <p:spPr bwMode="gray">
          <a:xfrm>
            <a:off x="1289970" y="5494960"/>
            <a:ext cx="2783397" cy="871008"/>
          </a:xfrm>
          <a:prstGeom prst="rect">
            <a:avLst/>
          </a:prstGeom>
          <a:noFill/>
          <a:ln w="9525" algn="ctr">
            <a:noFill/>
            <a:miter lim="800000"/>
            <a:headEnd/>
            <a:tailEnd/>
          </a:ln>
        </p:spPr>
        <p:txBody>
          <a:bodyPr wrap="square" lIns="57600" tIns="0" rIns="0" bIns="0">
            <a:spAutoFit/>
          </a:bodyPr>
          <a:lstStyle/>
          <a:p>
            <a:pPr>
              <a:lnSpc>
                <a:spcPct val="70000"/>
              </a:lnSpc>
              <a:spcBef>
                <a:spcPct val="50000"/>
              </a:spcBef>
            </a:pPr>
            <a:r>
              <a:rPr lang="en-GB" sz="1600" b="1" dirty="0" smtClean="0">
                <a:solidFill>
                  <a:srgbClr val="000000"/>
                </a:solidFill>
              </a:rPr>
              <a:t>IT Service Management</a:t>
            </a:r>
          </a:p>
          <a:p>
            <a:pPr marL="174625" lvl="1" indent="-174625">
              <a:buSzPct val="140000"/>
              <a:buFont typeface="Wingdings" pitchFamily="2" charset="2"/>
              <a:buChar char="§"/>
            </a:pPr>
            <a:r>
              <a:rPr lang="en-GB" altLang="ja-JP" sz="1100" dirty="0" smtClean="0">
                <a:solidFill>
                  <a:srgbClr val="000000"/>
                </a:solidFill>
                <a:sym typeface="Wingdings" pitchFamily="2" charset="2"/>
              </a:rPr>
              <a:t>ITIL IT Service Management aligned</a:t>
            </a:r>
          </a:p>
          <a:p>
            <a:pPr marL="174625" lvl="1" indent="-174625">
              <a:buSzPct val="140000"/>
              <a:buFont typeface="Wingdings" pitchFamily="2" charset="2"/>
              <a:buChar char="§"/>
            </a:pPr>
            <a:r>
              <a:rPr lang="en-GB" altLang="ja-JP" sz="1100" dirty="0" smtClean="0">
                <a:solidFill>
                  <a:srgbClr val="000000"/>
                </a:solidFill>
                <a:sym typeface="Wingdings" pitchFamily="2" charset="2"/>
              </a:rPr>
              <a:t>Configurable web-client user interface</a:t>
            </a:r>
          </a:p>
          <a:p>
            <a:pPr marL="174625" lvl="1" indent="-174625">
              <a:buSzPct val="140000"/>
              <a:buFont typeface="Wingdings" pitchFamily="2" charset="2"/>
              <a:buChar char="§"/>
            </a:pPr>
            <a:r>
              <a:rPr lang="en-GB" altLang="ja-JP" sz="1100" dirty="0" smtClean="0">
                <a:solidFill>
                  <a:srgbClr val="000000"/>
                </a:solidFill>
                <a:sym typeface="Wingdings" pitchFamily="2" charset="2"/>
              </a:rPr>
              <a:t>Additional Service document functions </a:t>
            </a:r>
          </a:p>
          <a:p>
            <a:pPr marL="174625" lvl="1" indent="-174625">
              <a:buSzPct val="140000"/>
              <a:buFont typeface="wingdings"/>
              <a:buNone/>
            </a:pPr>
            <a:endParaRPr lang="en-GB" sz="1100" dirty="0" smtClean="0">
              <a:solidFill>
                <a:srgbClr val="000000"/>
              </a:solidFill>
              <a:sym typeface="Wingdings" pitchFamily="2" charset="2"/>
            </a:endParaRPr>
          </a:p>
        </p:txBody>
      </p:sp>
      <p:pic>
        <p:nvPicPr>
          <p:cNvPr id="56" name="Picture 32" descr="check"/>
          <p:cNvPicPr>
            <a:picLocks noChangeAspect="1" noChangeArrowheads="1"/>
          </p:cNvPicPr>
          <p:nvPr/>
        </p:nvPicPr>
        <p:blipFill>
          <a:blip r:embed="rId3" cstate="print"/>
          <a:srcRect b="26511"/>
          <a:stretch>
            <a:fillRect/>
          </a:stretch>
        </p:blipFill>
        <p:spPr bwMode="gray">
          <a:xfrm>
            <a:off x="211303" y="2393672"/>
            <a:ext cx="293684" cy="285750"/>
          </a:xfrm>
          <a:prstGeom prst="rect">
            <a:avLst/>
          </a:prstGeom>
          <a:noFill/>
          <a:ln w="9525">
            <a:noFill/>
            <a:miter lim="800000"/>
            <a:headEnd/>
            <a:tailEnd/>
          </a:ln>
        </p:spPr>
      </p:pic>
      <p:pic>
        <p:nvPicPr>
          <p:cNvPr id="57" name="Picture 32" descr="check"/>
          <p:cNvPicPr>
            <a:picLocks noChangeAspect="1" noChangeArrowheads="1"/>
          </p:cNvPicPr>
          <p:nvPr/>
        </p:nvPicPr>
        <p:blipFill>
          <a:blip r:embed="rId3" cstate="print"/>
          <a:srcRect b="26511"/>
          <a:stretch>
            <a:fillRect/>
          </a:stretch>
        </p:blipFill>
        <p:spPr bwMode="gray">
          <a:xfrm>
            <a:off x="4491104" y="1284314"/>
            <a:ext cx="330503" cy="285750"/>
          </a:xfrm>
          <a:prstGeom prst="rect">
            <a:avLst/>
          </a:prstGeom>
          <a:noFill/>
          <a:ln w="9525">
            <a:noFill/>
            <a:miter lim="800000"/>
            <a:headEnd/>
            <a:tailEnd/>
          </a:ln>
        </p:spPr>
      </p:pic>
      <p:pic>
        <p:nvPicPr>
          <p:cNvPr id="58" name="Picture 32" descr="check"/>
          <p:cNvPicPr>
            <a:picLocks noChangeAspect="1" noChangeArrowheads="1"/>
          </p:cNvPicPr>
          <p:nvPr/>
        </p:nvPicPr>
        <p:blipFill>
          <a:blip r:embed="rId3" cstate="print"/>
          <a:srcRect b="26511"/>
          <a:stretch>
            <a:fillRect/>
          </a:stretch>
        </p:blipFill>
        <p:spPr bwMode="gray">
          <a:xfrm>
            <a:off x="5747397" y="3468368"/>
            <a:ext cx="319088" cy="285750"/>
          </a:xfrm>
          <a:prstGeom prst="rect">
            <a:avLst/>
          </a:prstGeom>
          <a:noFill/>
          <a:ln w="9525">
            <a:noFill/>
            <a:miter lim="800000"/>
            <a:headEnd/>
            <a:tailEnd/>
          </a:ln>
        </p:spPr>
      </p:pic>
      <p:pic>
        <p:nvPicPr>
          <p:cNvPr id="60" name="Picture 32" descr="check"/>
          <p:cNvPicPr>
            <a:picLocks noChangeAspect="1" noChangeArrowheads="1"/>
          </p:cNvPicPr>
          <p:nvPr/>
        </p:nvPicPr>
        <p:blipFill>
          <a:blip r:embed="rId3" cstate="print"/>
          <a:srcRect b="26511"/>
          <a:stretch>
            <a:fillRect/>
          </a:stretch>
        </p:blipFill>
        <p:spPr bwMode="gray">
          <a:xfrm>
            <a:off x="4585367" y="5295133"/>
            <a:ext cx="305722" cy="285750"/>
          </a:xfrm>
          <a:prstGeom prst="rect">
            <a:avLst/>
          </a:prstGeom>
          <a:noFill/>
          <a:ln w="9525">
            <a:noFill/>
            <a:miter lim="800000"/>
            <a:headEnd/>
            <a:tailEnd/>
          </a:ln>
        </p:spPr>
      </p:pic>
      <p:pic>
        <p:nvPicPr>
          <p:cNvPr id="61" name="Picture 32" descr="check"/>
          <p:cNvPicPr>
            <a:picLocks noChangeAspect="1" noChangeArrowheads="1"/>
          </p:cNvPicPr>
          <p:nvPr/>
        </p:nvPicPr>
        <p:blipFill>
          <a:blip r:embed="rId3" cstate="print"/>
          <a:srcRect b="26511"/>
          <a:stretch>
            <a:fillRect/>
          </a:stretch>
        </p:blipFill>
        <p:spPr bwMode="gray">
          <a:xfrm>
            <a:off x="162070" y="4278497"/>
            <a:ext cx="284163" cy="285750"/>
          </a:xfrm>
          <a:prstGeom prst="rect">
            <a:avLst/>
          </a:prstGeom>
          <a:noFill/>
          <a:ln w="9525">
            <a:noFill/>
            <a:miter lim="800000"/>
            <a:headEnd/>
            <a:tailEnd/>
          </a:ln>
        </p:spPr>
      </p:pic>
      <p:pic>
        <p:nvPicPr>
          <p:cNvPr id="62" name="Picture 32" descr="check"/>
          <p:cNvPicPr>
            <a:picLocks noChangeAspect="1" noChangeArrowheads="1"/>
          </p:cNvPicPr>
          <p:nvPr/>
        </p:nvPicPr>
        <p:blipFill>
          <a:blip r:embed="rId3" cstate="print"/>
          <a:srcRect b="26511"/>
          <a:stretch>
            <a:fillRect/>
          </a:stretch>
        </p:blipFill>
        <p:spPr bwMode="gray">
          <a:xfrm>
            <a:off x="20733" y="3266892"/>
            <a:ext cx="284162" cy="285750"/>
          </a:xfrm>
          <a:prstGeom prst="rect">
            <a:avLst/>
          </a:prstGeom>
          <a:noFill/>
          <a:ln w="9525">
            <a:noFill/>
            <a:miter lim="800000"/>
            <a:headEnd/>
            <a:tailEnd/>
          </a:ln>
        </p:spPr>
      </p:pic>
      <p:pic>
        <p:nvPicPr>
          <p:cNvPr id="63" name="Picture 32" descr="check"/>
          <p:cNvPicPr>
            <a:picLocks noChangeAspect="1" noChangeArrowheads="1"/>
          </p:cNvPicPr>
          <p:nvPr/>
        </p:nvPicPr>
        <p:blipFill>
          <a:blip r:embed="rId3" cstate="print"/>
          <a:srcRect b="26511"/>
          <a:stretch>
            <a:fillRect/>
          </a:stretch>
        </p:blipFill>
        <p:spPr bwMode="gray">
          <a:xfrm>
            <a:off x="991371" y="5438241"/>
            <a:ext cx="284163" cy="285750"/>
          </a:xfrm>
          <a:prstGeom prst="rect">
            <a:avLst/>
          </a:prstGeom>
          <a:noFill/>
          <a:ln w="9525">
            <a:noFill/>
            <a:miter lim="800000"/>
            <a:headEnd/>
            <a:tailEnd/>
          </a:ln>
        </p:spPr>
      </p:pic>
      <p:sp>
        <p:nvSpPr>
          <p:cNvPr id="67" name="Text Box 9"/>
          <p:cNvSpPr txBox="1">
            <a:spLocks noChangeArrowheads="1"/>
          </p:cNvSpPr>
          <p:nvPr/>
        </p:nvSpPr>
        <p:spPr bwMode="gray">
          <a:xfrm>
            <a:off x="5733505" y="2325326"/>
            <a:ext cx="3287158" cy="1040285"/>
          </a:xfrm>
          <a:prstGeom prst="rect">
            <a:avLst/>
          </a:prstGeom>
          <a:noFill/>
          <a:ln w="9525" algn="ctr">
            <a:noFill/>
            <a:miter lim="800000"/>
            <a:headEnd/>
            <a:tailEnd/>
          </a:ln>
        </p:spPr>
        <p:txBody>
          <a:bodyPr wrap="square" lIns="57600" tIns="0" rIns="0" bIns="0">
            <a:spAutoFit/>
          </a:bodyPr>
          <a:lstStyle/>
          <a:p>
            <a:pPr marL="180975" indent="-180975">
              <a:lnSpc>
                <a:spcPct val="70000"/>
              </a:lnSpc>
              <a:spcBef>
                <a:spcPct val="50000"/>
              </a:spcBef>
            </a:pPr>
            <a:r>
              <a:rPr lang="en-GB" sz="1600" b="1" dirty="0" smtClean="0">
                <a:solidFill>
                  <a:srgbClr val="000000"/>
                </a:solidFill>
              </a:rPr>
              <a:t>Solution Implementation</a:t>
            </a:r>
          </a:p>
          <a:p>
            <a:pPr marL="174625" lvl="1" indent="-174625">
              <a:buSzPct val="140000"/>
              <a:buFont typeface="Wingdings" pitchFamily="2" charset="2"/>
              <a:buChar char="§"/>
            </a:pPr>
            <a:r>
              <a:rPr lang="en-GB" altLang="ja-JP" sz="1100" dirty="0" smtClean="0">
                <a:solidFill>
                  <a:srgbClr val="000000"/>
                </a:solidFill>
              </a:rPr>
              <a:t>New Business Blueprint modelling capability</a:t>
            </a:r>
          </a:p>
          <a:p>
            <a:pPr marL="174625" lvl="1" indent="-174625">
              <a:buSzPct val="140000"/>
              <a:buFont typeface="Wingdings" pitchFamily="2" charset="2"/>
              <a:buChar char="§"/>
            </a:pPr>
            <a:r>
              <a:rPr lang="en-GB" sz="1100" dirty="0" smtClean="0">
                <a:solidFill>
                  <a:srgbClr val="000000"/>
                </a:solidFill>
              </a:rPr>
              <a:t>End-to-End Business Function implementation process </a:t>
            </a:r>
          </a:p>
          <a:p>
            <a:pPr marL="174625" lvl="1" indent="-174625">
              <a:buSzPct val="140000"/>
              <a:buFont typeface="Wingdings" pitchFamily="2" charset="2"/>
              <a:buChar char="§"/>
            </a:pPr>
            <a:r>
              <a:rPr lang="en-GB" sz="1100" dirty="0" smtClean="0">
                <a:solidFill>
                  <a:srgbClr val="000000"/>
                </a:solidFill>
              </a:rPr>
              <a:t>Project and Solution Reporting Enhancements</a:t>
            </a:r>
          </a:p>
          <a:p>
            <a:pPr marL="174625" lvl="1" indent="-174625">
              <a:buSzPct val="140000"/>
              <a:buFont typeface="Wingdings" pitchFamily="2" charset="2"/>
              <a:buChar char="§"/>
            </a:pPr>
            <a:endParaRPr lang="en-GB" sz="1100" dirty="0" smtClean="0">
              <a:solidFill>
                <a:srgbClr val="000000"/>
              </a:solidFill>
            </a:endParaRPr>
          </a:p>
        </p:txBody>
      </p:sp>
      <p:pic>
        <p:nvPicPr>
          <p:cNvPr id="68" name="Picture 32" descr="check"/>
          <p:cNvPicPr>
            <a:picLocks noChangeAspect="1" noChangeArrowheads="1"/>
          </p:cNvPicPr>
          <p:nvPr/>
        </p:nvPicPr>
        <p:blipFill>
          <a:blip r:embed="rId3" cstate="print"/>
          <a:srcRect b="26511"/>
          <a:stretch>
            <a:fillRect/>
          </a:stretch>
        </p:blipFill>
        <p:spPr bwMode="gray">
          <a:xfrm>
            <a:off x="5465219" y="2238014"/>
            <a:ext cx="305318" cy="285750"/>
          </a:xfrm>
          <a:prstGeom prst="rect">
            <a:avLst/>
          </a:prstGeom>
          <a:noFill/>
          <a:ln w="9525">
            <a:noFill/>
            <a:miter lim="800000"/>
            <a:headEnd/>
            <a:tailEnd/>
          </a:ln>
        </p:spPr>
      </p:pic>
      <p:sp>
        <p:nvSpPr>
          <p:cNvPr id="54" name="Text Box 21"/>
          <p:cNvSpPr txBox="1">
            <a:spLocks noChangeArrowheads="1"/>
          </p:cNvSpPr>
          <p:nvPr/>
        </p:nvSpPr>
        <p:spPr bwMode="gray">
          <a:xfrm>
            <a:off x="292195" y="3328398"/>
            <a:ext cx="3222625" cy="898708"/>
          </a:xfrm>
          <a:prstGeom prst="rect">
            <a:avLst/>
          </a:prstGeom>
          <a:noFill/>
          <a:ln w="9525" algn="ctr">
            <a:noFill/>
            <a:miter lim="800000"/>
            <a:headEnd/>
            <a:tailEnd/>
          </a:ln>
        </p:spPr>
        <p:txBody>
          <a:bodyPr lIns="57600" tIns="0" rIns="0" bIns="0">
            <a:spAutoFit/>
          </a:bodyPr>
          <a:lstStyle/>
          <a:p>
            <a:pPr>
              <a:lnSpc>
                <a:spcPct val="80000"/>
              </a:lnSpc>
              <a:spcBef>
                <a:spcPct val="50000"/>
              </a:spcBef>
            </a:pPr>
            <a:r>
              <a:rPr lang="en-GB" sz="1600" b="1" dirty="0" smtClean="0">
                <a:solidFill>
                  <a:srgbClr val="000000"/>
                </a:solidFill>
              </a:rPr>
              <a:t>Business Process Operations</a:t>
            </a:r>
          </a:p>
          <a:p>
            <a:pPr marL="174625" lvl="1" indent="-174625">
              <a:buSzPct val="140000"/>
              <a:buFont typeface="Wingdings" pitchFamily="2" charset="2"/>
              <a:buChar char="§"/>
            </a:pPr>
            <a:r>
              <a:rPr lang="en-GB" sz="1100" dirty="0" smtClean="0">
                <a:solidFill>
                  <a:srgbClr val="000000"/>
                </a:solidFill>
              </a:rPr>
              <a:t>BPO Dashboards with Alert Inbox</a:t>
            </a:r>
          </a:p>
          <a:p>
            <a:pPr marL="174625" lvl="1" indent="-174625">
              <a:buSzPct val="140000"/>
              <a:buFont typeface="Wingdings" pitchFamily="2" charset="2"/>
              <a:buChar char="§"/>
            </a:pPr>
            <a:r>
              <a:rPr lang="en-GB" sz="1100" dirty="0" smtClean="0">
                <a:solidFill>
                  <a:srgbClr val="000000"/>
                </a:solidFill>
              </a:rPr>
              <a:t>Business Process Analytics </a:t>
            </a:r>
          </a:p>
          <a:p>
            <a:pPr marL="174625" lvl="1" indent="-174625">
              <a:buSzPct val="140000"/>
              <a:buFont typeface="Wingdings" pitchFamily="2" charset="2"/>
              <a:buChar char="§"/>
            </a:pPr>
            <a:r>
              <a:rPr lang="en-GB" sz="1100" dirty="0" smtClean="0">
                <a:solidFill>
                  <a:srgbClr val="000000"/>
                </a:solidFill>
              </a:rPr>
              <a:t>Cross-database comparison </a:t>
            </a:r>
          </a:p>
          <a:p>
            <a:pPr marL="174625" lvl="1" indent="-174625">
              <a:buSzPct val="140000"/>
              <a:buFont typeface="Wingdings" pitchFamily="2" charset="2"/>
              <a:buChar char="§"/>
            </a:pPr>
            <a:r>
              <a:rPr lang="en-GB" sz="1100" dirty="0" smtClean="0">
                <a:solidFill>
                  <a:srgbClr val="000000"/>
                </a:solidFill>
              </a:rPr>
              <a:t>Job Control and Schedule Management</a:t>
            </a:r>
          </a:p>
        </p:txBody>
      </p:sp>
      <p:sp>
        <p:nvSpPr>
          <p:cNvPr id="69" name="Text Box 9"/>
          <p:cNvSpPr txBox="1">
            <a:spLocks noChangeArrowheads="1"/>
          </p:cNvSpPr>
          <p:nvPr/>
        </p:nvSpPr>
        <p:spPr bwMode="gray">
          <a:xfrm>
            <a:off x="4843277" y="1356397"/>
            <a:ext cx="4358597" cy="871008"/>
          </a:xfrm>
          <a:prstGeom prst="rect">
            <a:avLst/>
          </a:prstGeom>
          <a:noFill/>
          <a:ln w="9525" algn="ctr">
            <a:noFill/>
            <a:miter lim="800000"/>
            <a:headEnd/>
            <a:tailEnd/>
          </a:ln>
        </p:spPr>
        <p:txBody>
          <a:bodyPr wrap="square" lIns="57600" tIns="0" rIns="0" bIns="0">
            <a:spAutoFit/>
          </a:bodyPr>
          <a:lstStyle/>
          <a:p>
            <a:pPr marL="180975" indent="-180975">
              <a:lnSpc>
                <a:spcPct val="70000"/>
              </a:lnSpc>
              <a:spcBef>
                <a:spcPct val="50000"/>
              </a:spcBef>
            </a:pPr>
            <a:r>
              <a:rPr lang="en-GB" sz="1600" b="1" dirty="0" smtClean="0">
                <a:solidFill>
                  <a:srgbClr val="000000"/>
                </a:solidFill>
              </a:rPr>
              <a:t>Solution Documentation</a:t>
            </a:r>
          </a:p>
          <a:p>
            <a:pPr marL="174625" lvl="1" indent="-174625">
              <a:buSzPct val="140000"/>
              <a:buFont typeface="Wingdings" pitchFamily="2" charset="2"/>
              <a:buChar char="§"/>
            </a:pPr>
            <a:r>
              <a:rPr lang="en-GB" sz="1100" dirty="0" smtClean="0">
                <a:solidFill>
                  <a:srgbClr val="000000"/>
                </a:solidFill>
              </a:rPr>
              <a:t>Extended Solution Documentation Assistant analysis scope</a:t>
            </a:r>
          </a:p>
          <a:p>
            <a:pPr marL="174625" lvl="1" indent="-174625">
              <a:buSzPct val="140000"/>
              <a:buFont typeface="Wingdings" pitchFamily="2" charset="2"/>
              <a:buChar char="§"/>
            </a:pPr>
            <a:r>
              <a:rPr lang="en-GB" sz="1100" dirty="0" smtClean="0">
                <a:solidFill>
                  <a:srgbClr val="000000"/>
                </a:solidFill>
              </a:rPr>
              <a:t>Reverse Business Process Documentation</a:t>
            </a:r>
          </a:p>
          <a:p>
            <a:pPr marL="174625" lvl="1" indent="-174625">
              <a:buSzPct val="140000"/>
              <a:buFont typeface="Wingdings" pitchFamily="2" charset="2"/>
              <a:buChar char="§"/>
            </a:pPr>
            <a:r>
              <a:rPr lang="en-GB" sz="1100" dirty="0" smtClean="0">
                <a:solidFill>
                  <a:srgbClr val="000000"/>
                </a:solidFill>
              </a:rPr>
              <a:t>Upload of interface to build an initial Business Blueprint structure</a:t>
            </a:r>
          </a:p>
          <a:p>
            <a:pPr marL="174625" lvl="1" indent="-174625">
              <a:buSzPct val="140000"/>
              <a:buFont typeface="wingdings"/>
              <a:buNone/>
            </a:pPr>
            <a:endParaRPr lang="en-GB" altLang="ja-JP" sz="1100" dirty="0" smtClean="0">
              <a:solidFill>
                <a:srgbClr val="000000"/>
              </a:solidFill>
            </a:endParaRPr>
          </a:p>
        </p:txBody>
      </p:sp>
      <p:sp>
        <p:nvSpPr>
          <p:cNvPr id="24" name="Text Box 9"/>
          <p:cNvSpPr txBox="1">
            <a:spLocks noChangeArrowheads="1"/>
          </p:cNvSpPr>
          <p:nvPr/>
        </p:nvSpPr>
        <p:spPr bwMode="gray">
          <a:xfrm>
            <a:off x="510900" y="2466283"/>
            <a:ext cx="3000786" cy="1034129"/>
          </a:xfrm>
          <a:prstGeom prst="rect">
            <a:avLst/>
          </a:prstGeom>
          <a:noFill/>
          <a:ln w="9525" algn="ctr">
            <a:noFill/>
            <a:miter lim="800000"/>
            <a:headEnd/>
            <a:tailEnd/>
          </a:ln>
        </p:spPr>
        <p:txBody>
          <a:bodyPr wrap="square" lIns="57600" tIns="0" rIns="0" bIns="0">
            <a:spAutoFit/>
          </a:bodyPr>
          <a:lstStyle/>
          <a:p>
            <a:pPr marL="180975" indent="-180975">
              <a:lnSpc>
                <a:spcPct val="70000"/>
              </a:lnSpc>
              <a:spcBef>
                <a:spcPct val="50000"/>
              </a:spcBef>
            </a:pPr>
            <a:r>
              <a:rPr lang="en-GB" sz="1600" b="1" dirty="0" smtClean="0">
                <a:solidFill>
                  <a:srgbClr val="000000"/>
                </a:solidFill>
              </a:rPr>
              <a:t>Maintenance Management</a:t>
            </a:r>
          </a:p>
          <a:p>
            <a:pPr marL="174625" lvl="1" indent="-174625">
              <a:buSzPct val="140000"/>
              <a:buFont typeface="Wingdings" pitchFamily="2" charset="2"/>
              <a:buChar char="§"/>
            </a:pPr>
            <a:r>
              <a:rPr lang="en-GB" sz="1100" dirty="0" smtClean="0">
                <a:solidFill>
                  <a:srgbClr val="000000"/>
                </a:solidFill>
              </a:rPr>
              <a:t>Maintenance Optimizer for complicated landscapes</a:t>
            </a:r>
          </a:p>
          <a:p>
            <a:pPr marL="174625" lvl="1" indent="-174625">
              <a:buSzPct val="140000"/>
              <a:buFont typeface="Wingdings" pitchFamily="2" charset="2"/>
              <a:buChar char="§"/>
            </a:pPr>
            <a:r>
              <a:rPr lang="en-GB" sz="1100" dirty="0" smtClean="0">
                <a:solidFill>
                  <a:srgbClr val="000000"/>
                </a:solidFill>
              </a:rPr>
              <a:t>System Recommendations</a:t>
            </a:r>
          </a:p>
          <a:p>
            <a:pPr marL="180975" indent="-180975">
              <a:lnSpc>
                <a:spcPct val="70000"/>
              </a:lnSpc>
              <a:spcBef>
                <a:spcPct val="50000"/>
              </a:spcBef>
            </a:pPr>
            <a:endParaRPr lang="en-GB" b="1" dirty="0">
              <a:solidFill>
                <a:srgbClr val="000000"/>
              </a:solidFill>
            </a:endParaRPr>
          </a:p>
        </p:txBody>
      </p:sp>
      <p:sp>
        <p:nvSpPr>
          <p:cNvPr id="50" name="Text Box 10"/>
          <p:cNvSpPr txBox="1">
            <a:spLocks noChangeArrowheads="1"/>
          </p:cNvSpPr>
          <p:nvPr/>
        </p:nvSpPr>
        <p:spPr bwMode="gray">
          <a:xfrm>
            <a:off x="5630803" y="4406567"/>
            <a:ext cx="3710153" cy="904863"/>
          </a:xfrm>
          <a:prstGeom prst="rect">
            <a:avLst/>
          </a:prstGeom>
          <a:noFill/>
          <a:ln w="9525" algn="ctr">
            <a:noFill/>
            <a:miter lim="800000"/>
            <a:headEnd/>
            <a:tailEnd/>
          </a:ln>
        </p:spPr>
        <p:txBody>
          <a:bodyPr wrap="square" lIns="57600" tIns="0" rIns="0" bIns="0">
            <a:spAutoFit/>
          </a:bodyPr>
          <a:lstStyle/>
          <a:p>
            <a:pPr marL="180975" indent="-180975">
              <a:lnSpc>
                <a:spcPct val="70000"/>
              </a:lnSpc>
              <a:spcBef>
                <a:spcPct val="50000"/>
              </a:spcBef>
            </a:pPr>
            <a:r>
              <a:rPr lang="en-GB" sz="1600" b="1" dirty="0" smtClean="0">
                <a:solidFill>
                  <a:srgbClr val="000000"/>
                </a:solidFill>
              </a:rPr>
              <a:t>Test Management</a:t>
            </a:r>
          </a:p>
          <a:p>
            <a:pPr marL="174625" lvl="1" indent="-174625">
              <a:buSzPct val="140000"/>
              <a:buFont typeface="Wingdings" pitchFamily="2" charset="2"/>
              <a:buChar char="§"/>
            </a:pPr>
            <a:r>
              <a:rPr lang="en-GB" sz="1100" dirty="0" smtClean="0">
                <a:solidFill>
                  <a:srgbClr val="000000"/>
                </a:solidFill>
              </a:rPr>
              <a:t>More efficient test phase management</a:t>
            </a:r>
          </a:p>
          <a:p>
            <a:pPr marL="174625" lvl="1" indent="-174625">
              <a:buSzPct val="140000"/>
              <a:buFont typeface="Wingdings" pitchFamily="2" charset="2"/>
              <a:buChar char="§"/>
            </a:pPr>
            <a:r>
              <a:rPr lang="en-GB" sz="1100" dirty="0" smtClean="0">
                <a:solidFill>
                  <a:srgbClr val="000000"/>
                </a:solidFill>
              </a:rPr>
              <a:t>Test Automation Framework with 3</a:t>
            </a:r>
            <a:r>
              <a:rPr lang="en-GB" sz="1100" baseline="30000" dirty="0" smtClean="0">
                <a:solidFill>
                  <a:srgbClr val="000000"/>
                </a:solidFill>
              </a:rPr>
              <a:t>rd</a:t>
            </a:r>
            <a:r>
              <a:rPr lang="en-GB" sz="1100" dirty="0" smtClean="0">
                <a:solidFill>
                  <a:srgbClr val="000000"/>
                </a:solidFill>
              </a:rPr>
              <a:t> party tools</a:t>
            </a:r>
          </a:p>
          <a:p>
            <a:pPr marL="174625" lvl="1" indent="-174625">
              <a:buSzPct val="140000"/>
              <a:buFont typeface="Wingdings" pitchFamily="2" charset="2"/>
              <a:buChar char="§"/>
            </a:pPr>
            <a:r>
              <a:rPr lang="en-GB" sz="1100" dirty="0" smtClean="0">
                <a:solidFill>
                  <a:srgbClr val="000000"/>
                </a:solidFill>
              </a:rPr>
              <a:t>Test Scope Identification &amp; Optimization with BPCA </a:t>
            </a:r>
          </a:p>
          <a:p>
            <a:pPr indent="-180975">
              <a:lnSpc>
                <a:spcPct val="70000"/>
              </a:lnSpc>
              <a:spcBef>
                <a:spcPct val="50000"/>
              </a:spcBef>
              <a:buClr>
                <a:srgbClr val="F0AB00"/>
              </a:buClr>
              <a:buSzPct val="140000"/>
              <a:buFont typeface="Wingdings" pitchFamily="2" charset="2"/>
              <a:buChar char="§"/>
            </a:pPr>
            <a:endParaRPr lang="en-GB" sz="1100" b="1" dirty="0">
              <a:solidFill>
                <a:srgbClr val="000000"/>
              </a:solidFill>
            </a:endParaRPr>
          </a:p>
        </p:txBody>
      </p:sp>
      <p:pic>
        <p:nvPicPr>
          <p:cNvPr id="26" name="Picture 32" descr="check"/>
          <p:cNvPicPr>
            <a:picLocks noChangeAspect="1" noChangeArrowheads="1"/>
          </p:cNvPicPr>
          <p:nvPr/>
        </p:nvPicPr>
        <p:blipFill>
          <a:blip r:embed="rId3" cstate="print"/>
          <a:srcRect b="26511"/>
          <a:stretch>
            <a:fillRect/>
          </a:stretch>
        </p:blipFill>
        <p:spPr bwMode="gray">
          <a:xfrm>
            <a:off x="5298883" y="4346772"/>
            <a:ext cx="319088" cy="285750"/>
          </a:xfrm>
          <a:prstGeom prst="rect">
            <a:avLst/>
          </a:prstGeom>
          <a:noFill/>
          <a:ln w="9525">
            <a:noFill/>
            <a:miter lim="800000"/>
            <a:headEnd/>
            <a:tailEnd/>
          </a:ln>
        </p:spPr>
      </p:pic>
      <p:sp>
        <p:nvSpPr>
          <p:cNvPr id="27" name="Text Box 9"/>
          <p:cNvSpPr txBox="1">
            <a:spLocks noChangeArrowheads="1"/>
          </p:cNvSpPr>
          <p:nvPr/>
        </p:nvSpPr>
        <p:spPr bwMode="gray">
          <a:xfrm>
            <a:off x="1489261" y="1347143"/>
            <a:ext cx="3637409" cy="341632"/>
          </a:xfrm>
          <a:prstGeom prst="rect">
            <a:avLst/>
          </a:prstGeom>
          <a:noFill/>
          <a:ln w="9525" algn="ctr">
            <a:noFill/>
            <a:miter lim="800000"/>
            <a:headEnd/>
            <a:tailEnd/>
          </a:ln>
        </p:spPr>
        <p:txBody>
          <a:bodyPr wrap="square" lIns="57600" tIns="0" rIns="0" bIns="0">
            <a:spAutoFit/>
          </a:bodyPr>
          <a:lstStyle/>
          <a:p>
            <a:pPr marL="180975" indent="-180975">
              <a:lnSpc>
                <a:spcPct val="70000"/>
              </a:lnSpc>
              <a:spcBef>
                <a:spcPct val="50000"/>
              </a:spcBef>
            </a:pPr>
            <a:r>
              <a:rPr lang="en-GB" sz="1600" b="1" dirty="0" smtClean="0">
                <a:solidFill>
                  <a:srgbClr val="000000"/>
                </a:solidFill>
              </a:rPr>
              <a:t>Upgrade Management</a:t>
            </a:r>
          </a:p>
          <a:p>
            <a:pPr marL="174625" lvl="1" indent="-174625">
              <a:buSzPct val="140000"/>
              <a:buFont typeface="Wingdings" pitchFamily="2" charset="2"/>
              <a:buChar char="§"/>
            </a:pPr>
            <a:r>
              <a:rPr lang="en-GB" altLang="ja-JP" sz="1100" dirty="0" smtClean="0">
                <a:solidFill>
                  <a:srgbClr val="000000"/>
                </a:solidFill>
              </a:rPr>
              <a:t>Integration of Upgrade Dependency Analyzer</a:t>
            </a:r>
          </a:p>
        </p:txBody>
      </p:sp>
      <p:sp>
        <p:nvSpPr>
          <p:cNvPr id="51" name="Text Box 14"/>
          <p:cNvSpPr txBox="1">
            <a:spLocks noChangeArrowheads="1"/>
          </p:cNvSpPr>
          <p:nvPr/>
        </p:nvSpPr>
        <p:spPr bwMode="gray">
          <a:xfrm>
            <a:off x="428770" y="4349839"/>
            <a:ext cx="3591554" cy="1135696"/>
          </a:xfrm>
          <a:prstGeom prst="rect">
            <a:avLst/>
          </a:prstGeom>
          <a:noFill/>
          <a:ln w="9525" algn="ctr">
            <a:noFill/>
            <a:miter lim="800000"/>
            <a:headEnd/>
            <a:tailEnd/>
          </a:ln>
        </p:spPr>
        <p:txBody>
          <a:bodyPr wrap="square" lIns="57600" tIns="0" rIns="0" bIns="0">
            <a:spAutoFit/>
          </a:bodyPr>
          <a:lstStyle/>
          <a:p>
            <a:pPr marL="180975" indent="-180975">
              <a:lnSpc>
                <a:spcPct val="80000"/>
              </a:lnSpc>
              <a:spcBef>
                <a:spcPct val="50000"/>
              </a:spcBef>
            </a:pPr>
            <a:r>
              <a:rPr lang="en-GB" altLang="ja-JP" sz="1600" b="1" dirty="0" smtClean="0">
                <a:solidFill>
                  <a:srgbClr val="000000"/>
                </a:solidFill>
              </a:rPr>
              <a:t>Technical Operations</a:t>
            </a:r>
          </a:p>
          <a:p>
            <a:pPr marL="174625" lvl="1" indent="-174625" fontAlgn="t">
              <a:buSzPct val="140000"/>
              <a:buFont typeface="Wingdings" pitchFamily="2" charset="2"/>
              <a:buChar char="§"/>
            </a:pPr>
            <a:r>
              <a:rPr lang="en-GB" altLang="ja-JP" sz="1100" dirty="0" smtClean="0">
                <a:solidFill>
                  <a:srgbClr val="000000"/>
                </a:solidFill>
              </a:rPr>
              <a:t>New Technical Monitoring and Alerting infrastructure </a:t>
            </a:r>
          </a:p>
          <a:p>
            <a:pPr marL="174625" lvl="1" indent="-174625" fontAlgn="t">
              <a:buSzPct val="140000"/>
              <a:buFont typeface="Wingdings" pitchFamily="2" charset="2"/>
              <a:buChar char="§"/>
            </a:pPr>
            <a:r>
              <a:rPr lang="en-GB" altLang="ja-JP" sz="1100" dirty="0" smtClean="0">
                <a:solidFill>
                  <a:srgbClr val="000000"/>
                </a:solidFill>
              </a:rPr>
              <a:t>End User Experience Monitoring</a:t>
            </a:r>
          </a:p>
          <a:p>
            <a:pPr marL="174625" lvl="1" indent="-174625" fontAlgn="t">
              <a:buSzPct val="140000"/>
              <a:buFont typeface="Wingdings" pitchFamily="2" charset="2"/>
              <a:buChar char="§"/>
            </a:pPr>
            <a:r>
              <a:rPr lang="en-GB" altLang="ja-JP" sz="1100" dirty="0" smtClean="0">
                <a:solidFill>
                  <a:srgbClr val="000000"/>
                </a:solidFill>
              </a:rPr>
              <a:t>Technical Administration and Analytics</a:t>
            </a:r>
          </a:p>
          <a:p>
            <a:pPr marL="174625" lvl="1" indent="-174625" fontAlgn="t">
              <a:buSzPct val="140000"/>
              <a:buFont typeface="Wingdings" pitchFamily="2" charset="2"/>
              <a:buChar char="§"/>
            </a:pPr>
            <a:r>
              <a:rPr lang="en-GB" sz="1100" dirty="0" smtClean="0">
                <a:solidFill>
                  <a:srgbClr val="000000"/>
                </a:solidFill>
              </a:rPr>
              <a:t>Extended </a:t>
            </a:r>
            <a:r>
              <a:rPr lang="en-GB" altLang="ja-JP" sz="1100" dirty="0" smtClean="0">
                <a:solidFill>
                  <a:srgbClr val="000000"/>
                </a:solidFill>
              </a:rPr>
              <a:t>Root Cause Analysis scope </a:t>
            </a:r>
          </a:p>
          <a:p>
            <a:pPr marL="174625" lvl="1" indent="-174625" fontAlgn="t">
              <a:buSzPct val="140000"/>
              <a:buFont typeface="Wingdings" pitchFamily="2" charset="2"/>
              <a:buChar char="§"/>
            </a:pPr>
            <a:r>
              <a:rPr lang="en-GB" altLang="ja-JP" sz="1100" dirty="0" smtClean="0">
                <a:solidFill>
                  <a:srgbClr val="000000"/>
                </a:solidFill>
              </a:rPr>
              <a:t>Data Volume Management </a:t>
            </a:r>
            <a:r>
              <a:rPr lang="en-GB" altLang="ja-JP" sz="1100" dirty="0" err="1" smtClean="0">
                <a:solidFill>
                  <a:srgbClr val="000000"/>
                </a:solidFill>
              </a:rPr>
              <a:t>workcenter</a:t>
            </a:r>
            <a:endParaRPr lang="en-GB" altLang="ja-JP" sz="1100" dirty="0" smtClean="0">
              <a:solidFill>
                <a:srgbClr val="000000"/>
              </a:solidFill>
            </a:endParaRPr>
          </a:p>
          <a:p>
            <a:pPr marL="174625" lvl="1" indent="-174625">
              <a:buSzPct val="140000"/>
              <a:buFont typeface="Wingdings" pitchFamily="2" charset="2"/>
              <a:buChar char="§"/>
            </a:pPr>
            <a:endParaRPr lang="en-GB" sz="600" dirty="0" smtClean="0">
              <a:solidFill>
                <a:srgbClr val="000000"/>
              </a:solidFill>
            </a:endParaRPr>
          </a:p>
        </p:txBody>
      </p:sp>
      <p:pic>
        <p:nvPicPr>
          <p:cNvPr id="28" name="Picture 32" descr="check"/>
          <p:cNvPicPr>
            <a:picLocks noChangeAspect="1" noChangeArrowheads="1"/>
          </p:cNvPicPr>
          <p:nvPr/>
        </p:nvPicPr>
        <p:blipFill>
          <a:blip r:embed="rId3" cstate="print"/>
          <a:srcRect b="26511"/>
          <a:stretch>
            <a:fillRect/>
          </a:stretch>
        </p:blipFill>
        <p:spPr bwMode="gray">
          <a:xfrm>
            <a:off x="1190941" y="1291091"/>
            <a:ext cx="313470" cy="285750"/>
          </a:xfrm>
          <a:prstGeom prst="rect">
            <a:avLst/>
          </a:prstGeom>
          <a:noFill/>
          <a:ln w="9525">
            <a:noFill/>
            <a:miter lim="800000"/>
            <a:headEnd/>
            <a:tailEnd/>
          </a:ln>
        </p:spPr>
      </p:pic>
      <p:sp>
        <p:nvSpPr>
          <p:cNvPr id="29" name="Text Box 9"/>
          <p:cNvSpPr txBox="1">
            <a:spLocks noChangeArrowheads="1"/>
          </p:cNvSpPr>
          <p:nvPr/>
        </p:nvSpPr>
        <p:spPr bwMode="gray">
          <a:xfrm>
            <a:off x="912061" y="1898391"/>
            <a:ext cx="3637409" cy="341632"/>
          </a:xfrm>
          <a:prstGeom prst="rect">
            <a:avLst/>
          </a:prstGeom>
          <a:noFill/>
          <a:ln w="9525" algn="ctr">
            <a:noFill/>
            <a:miter lim="800000"/>
            <a:headEnd/>
            <a:tailEnd/>
          </a:ln>
        </p:spPr>
        <p:txBody>
          <a:bodyPr wrap="square" lIns="57600" tIns="0" rIns="0" bIns="0">
            <a:spAutoFit/>
          </a:bodyPr>
          <a:lstStyle/>
          <a:p>
            <a:pPr marL="180975" indent="-180975">
              <a:lnSpc>
                <a:spcPct val="70000"/>
              </a:lnSpc>
              <a:spcBef>
                <a:spcPct val="50000"/>
              </a:spcBef>
            </a:pPr>
            <a:r>
              <a:rPr lang="en-GB" sz="1600" b="1" dirty="0" smtClean="0">
                <a:solidFill>
                  <a:srgbClr val="000000"/>
                </a:solidFill>
              </a:rPr>
              <a:t>Custom Code Management</a:t>
            </a:r>
            <a:endParaRPr lang="en-GB" altLang="ja-JP" sz="1600" b="1" dirty="0" smtClean="0">
              <a:solidFill>
                <a:srgbClr val="000000"/>
              </a:solidFill>
            </a:endParaRPr>
          </a:p>
          <a:p>
            <a:pPr marL="174625" lvl="1" indent="-174625">
              <a:buSzPct val="140000"/>
              <a:buFont typeface="Wingdings" pitchFamily="2" charset="2"/>
              <a:buChar char="§"/>
            </a:pPr>
            <a:r>
              <a:rPr lang="en-GB" altLang="ja-JP" sz="1100" dirty="0" smtClean="0">
                <a:solidFill>
                  <a:srgbClr val="000000"/>
                </a:solidFill>
              </a:rPr>
              <a:t>Lifecycle Management for custom code</a:t>
            </a:r>
          </a:p>
        </p:txBody>
      </p:sp>
      <p:pic>
        <p:nvPicPr>
          <p:cNvPr id="30" name="Picture 32" descr="check"/>
          <p:cNvPicPr>
            <a:picLocks noChangeAspect="1" noChangeArrowheads="1"/>
          </p:cNvPicPr>
          <p:nvPr/>
        </p:nvPicPr>
        <p:blipFill>
          <a:blip r:embed="rId3" cstate="print"/>
          <a:srcRect b="26511"/>
          <a:stretch>
            <a:fillRect/>
          </a:stretch>
        </p:blipFill>
        <p:spPr bwMode="gray">
          <a:xfrm>
            <a:off x="604013" y="1822883"/>
            <a:ext cx="313470" cy="285750"/>
          </a:xfrm>
          <a:prstGeom prst="rect">
            <a:avLst/>
          </a:prstGeom>
          <a:noFill/>
          <a:ln w="9525">
            <a:noFill/>
            <a:miter lim="800000"/>
            <a:headEnd/>
            <a:tailEnd/>
          </a:ln>
        </p:spPr>
      </p:pic>
      <p:sp>
        <p:nvSpPr>
          <p:cNvPr id="31" name="Title 5"/>
          <p:cNvSpPr>
            <a:spLocks noGrp="1"/>
          </p:cNvSpPr>
          <p:nvPr>
            <p:ph type="title"/>
          </p:nvPr>
        </p:nvSpPr>
        <p:spPr>
          <a:xfrm>
            <a:off x="323849" y="517010"/>
            <a:ext cx="8501173" cy="369332"/>
          </a:xfrm>
          <a:prstGeom prst="rect">
            <a:avLst/>
          </a:prstGeom>
        </p:spPr>
        <p:txBody>
          <a:bodyPr wrap="square">
            <a:spAutoFit/>
          </a:bodyPr>
          <a:lstStyle/>
          <a:p>
            <a:pPr lvl="0"/>
            <a:r>
              <a:rPr lang="en-GB" dirty="0" smtClean="0"/>
              <a:t>SAP Solution Manager</a:t>
            </a:r>
            <a:endParaRPr lang="en-GB" sz="2000" b="0" dirty="0"/>
          </a:p>
        </p:txBody>
      </p:sp>
      <p:grpSp>
        <p:nvGrpSpPr>
          <p:cNvPr id="2" name="Gruppieren 18"/>
          <p:cNvGrpSpPr/>
          <p:nvPr/>
        </p:nvGrpSpPr>
        <p:grpSpPr>
          <a:xfrm>
            <a:off x="3261801" y="2553807"/>
            <a:ext cx="2251426" cy="2164977"/>
            <a:chOff x="3571184" y="2000187"/>
            <a:chExt cx="1688130" cy="1542638"/>
          </a:xfrm>
        </p:grpSpPr>
        <p:sp>
          <p:nvSpPr>
            <p:cNvPr id="66" name="TextBox 25"/>
            <p:cNvSpPr txBox="1"/>
            <p:nvPr/>
          </p:nvSpPr>
          <p:spPr>
            <a:xfrm>
              <a:off x="3783193" y="2530660"/>
              <a:ext cx="1277671" cy="438608"/>
            </a:xfrm>
            <a:prstGeom prst="rect">
              <a:avLst/>
            </a:prstGeom>
            <a:noFill/>
          </p:spPr>
          <p:txBody>
            <a:bodyPr wrap="square" lIns="0" tIns="0" rIns="0" bIns="0" rtlCol="0">
              <a:spAutoFit/>
            </a:bodyPr>
            <a:lstStyle/>
            <a:p>
              <a:pPr algn="ctr" fontAlgn="base">
                <a:lnSpc>
                  <a:spcPts val="1600"/>
                </a:lnSpc>
                <a:spcBef>
                  <a:spcPts val="1618"/>
                </a:spcBef>
                <a:spcAft>
                  <a:spcPct val="0"/>
                </a:spcAft>
                <a:buClr>
                  <a:srgbClr val="F0AB00"/>
                </a:buClr>
                <a:buSzPct val="80000"/>
              </a:pPr>
              <a:r>
                <a:rPr lang="en-GB" sz="1500" b="1" smtClean="0">
                  <a:solidFill>
                    <a:srgbClr val="000000"/>
                  </a:solidFill>
                </a:rPr>
                <a:t>Single</a:t>
              </a:r>
              <a:br>
                <a:rPr lang="en-GB" sz="1500" b="1" smtClean="0">
                  <a:solidFill>
                    <a:srgbClr val="000000"/>
                  </a:solidFill>
                </a:rPr>
              </a:br>
              <a:r>
                <a:rPr lang="en-GB" sz="1500" b="1" smtClean="0">
                  <a:solidFill>
                    <a:srgbClr val="000000"/>
                  </a:solidFill>
                </a:rPr>
                <a:t>Source </a:t>
              </a:r>
              <a:br>
                <a:rPr lang="en-GB" sz="1500" b="1" smtClean="0">
                  <a:solidFill>
                    <a:srgbClr val="000000"/>
                  </a:solidFill>
                </a:rPr>
              </a:br>
              <a:r>
                <a:rPr lang="en-GB" sz="1500" b="1" smtClean="0">
                  <a:solidFill>
                    <a:srgbClr val="000000"/>
                  </a:solidFill>
                </a:rPr>
                <a:t>of Truth</a:t>
              </a:r>
              <a:endParaRPr lang="en-GB" sz="1500" kern="0">
                <a:solidFill>
                  <a:srgbClr val="000000"/>
                </a:solidFill>
                <a:ea typeface="Arial Unicode MS" pitchFamily="34" charset="-128"/>
                <a:cs typeface="Arial Unicode MS" pitchFamily="34" charset="-128"/>
              </a:endParaRPr>
            </a:p>
          </p:txBody>
        </p:sp>
        <p:sp>
          <p:nvSpPr>
            <p:cNvPr id="70" name="Oval 12"/>
            <p:cNvSpPr/>
            <p:nvPr/>
          </p:nvSpPr>
          <p:spPr bwMode="gray">
            <a:xfrm>
              <a:off x="3571184" y="2000187"/>
              <a:ext cx="1688130" cy="1542638"/>
            </a:xfrm>
            <a:prstGeom prst="ellipse">
              <a:avLst/>
            </a:prstGeom>
            <a:solidFill>
              <a:schemeClr val="accent1">
                <a:lumMod val="60000"/>
                <a:lumOff val="40000"/>
              </a:schemeClr>
            </a:solidFill>
            <a:ln w="6350" algn="ctr">
              <a:noFill/>
              <a:miter lim="800000"/>
              <a:headEnd/>
              <a:tailEnd/>
            </a:ln>
          </p:spPr>
          <p:txBody>
            <a:bodyPr lIns="89985" tIns="71987" rIns="89985" bIns="71987" rtlCol="0" anchor="ctr"/>
            <a:lstStyle/>
            <a:p>
              <a:pPr algn="ctr" defTabSz="911224" fontAlgn="base">
                <a:spcBef>
                  <a:spcPct val="50000"/>
                </a:spcBef>
                <a:spcAft>
                  <a:spcPct val="0"/>
                </a:spcAft>
                <a:buClr>
                  <a:srgbClr val="F0AB00"/>
                </a:buClr>
                <a:buSzPct val="80000"/>
              </a:pPr>
              <a:endParaRPr lang="en-GB" sz="2000" kern="0">
                <a:solidFill>
                  <a:srgbClr val="000000"/>
                </a:solidFill>
                <a:ea typeface="Arial Unicode MS" pitchFamily="34" charset="-128"/>
                <a:cs typeface="Arial Unicode MS" pitchFamily="34" charset="-128"/>
              </a:endParaRPr>
            </a:p>
          </p:txBody>
        </p:sp>
      </p:grpSp>
      <p:grpSp>
        <p:nvGrpSpPr>
          <p:cNvPr id="3" name="Group 70"/>
          <p:cNvGrpSpPr/>
          <p:nvPr/>
        </p:nvGrpSpPr>
        <p:grpSpPr>
          <a:xfrm>
            <a:off x="3499185" y="2811571"/>
            <a:ext cx="1776659" cy="1649449"/>
            <a:chOff x="3511083" y="3027393"/>
            <a:chExt cx="1776659" cy="1649449"/>
          </a:xfrm>
        </p:grpSpPr>
        <p:sp>
          <p:nvSpPr>
            <p:cNvPr id="72" name="Ellipse 19"/>
            <p:cNvSpPr/>
            <p:nvPr/>
          </p:nvSpPr>
          <p:spPr bwMode="gray">
            <a:xfrm>
              <a:off x="3930215" y="3385584"/>
              <a:ext cx="948514" cy="948486"/>
            </a:xfrm>
            <a:prstGeom prst="ellipse">
              <a:avLst/>
            </a:prstGeom>
            <a:solidFill>
              <a:schemeClr val="accent1"/>
            </a:solidFill>
            <a:ln w="6350" algn="ctr">
              <a:noFill/>
              <a:miter lim="800000"/>
              <a:headEnd/>
              <a:tailEnd/>
            </a:ln>
          </p:spPr>
          <p:txBody>
            <a:bodyPr lIns="89923" tIns="71937" rIns="89923" bIns="71937" rtlCol="0" anchor="ctr"/>
            <a:lstStyle/>
            <a:p>
              <a:pPr indent="-204575" algn="ctr" defTabSz="913626" fontAlgn="base">
                <a:spcBef>
                  <a:spcPct val="50000"/>
                </a:spcBef>
                <a:spcAft>
                  <a:spcPct val="0"/>
                </a:spcAft>
                <a:buClr>
                  <a:srgbClr val="F0AB00"/>
                </a:buClr>
                <a:buSzPct val="80000"/>
                <a:defRPr/>
              </a:pPr>
              <a:endParaRPr lang="en-GB" sz="2000" kern="0">
                <a:solidFill>
                  <a:srgbClr val="000000"/>
                </a:solidFill>
                <a:ea typeface="Arial Unicode MS" pitchFamily="34" charset="-128"/>
                <a:cs typeface="Arial Unicode MS" pitchFamily="34" charset="-128"/>
              </a:endParaRPr>
            </a:p>
          </p:txBody>
        </p:sp>
        <p:sp>
          <p:nvSpPr>
            <p:cNvPr id="73" name="TextBox 25"/>
            <p:cNvSpPr txBox="1"/>
            <p:nvPr/>
          </p:nvSpPr>
          <p:spPr>
            <a:xfrm>
              <a:off x="3555718" y="3540780"/>
              <a:ext cx="1704005" cy="615553"/>
            </a:xfrm>
            <a:prstGeom prst="rect">
              <a:avLst/>
            </a:prstGeom>
            <a:noFill/>
          </p:spPr>
          <p:txBody>
            <a:bodyPr wrap="square" lIns="0" tIns="0" rIns="0" bIns="0" rtlCol="0">
              <a:spAutoFit/>
            </a:bodyPr>
            <a:lstStyle/>
            <a:p>
              <a:pPr algn="ctr" fontAlgn="base">
                <a:lnSpc>
                  <a:spcPts val="1600"/>
                </a:lnSpc>
                <a:spcBef>
                  <a:spcPts val="1618"/>
                </a:spcBef>
                <a:spcAft>
                  <a:spcPct val="0"/>
                </a:spcAft>
                <a:buClr>
                  <a:srgbClr val="F0AB00"/>
                </a:buClr>
                <a:buSzPct val="80000"/>
              </a:pPr>
              <a:r>
                <a:rPr lang="en-GB" sz="1500" b="1" smtClean="0">
                  <a:solidFill>
                    <a:srgbClr val="000000"/>
                  </a:solidFill>
                  <a:latin typeface="SAP-SANS2002-Light" pitchFamily="2" charset="0"/>
                </a:rPr>
                <a:t>Single</a:t>
              </a:r>
              <a:br>
                <a:rPr lang="en-GB" sz="1500" b="1" smtClean="0">
                  <a:solidFill>
                    <a:srgbClr val="000000"/>
                  </a:solidFill>
                  <a:latin typeface="SAP-SANS2002-Light" pitchFamily="2" charset="0"/>
                </a:rPr>
              </a:br>
              <a:r>
                <a:rPr lang="en-GB" sz="1500" b="1" smtClean="0">
                  <a:solidFill>
                    <a:srgbClr val="000000"/>
                  </a:solidFill>
                  <a:latin typeface="SAP-SANS2002-Light" pitchFamily="2" charset="0"/>
                </a:rPr>
                <a:t>Source </a:t>
              </a:r>
              <a:br>
                <a:rPr lang="en-GB" sz="1500" b="1" smtClean="0">
                  <a:solidFill>
                    <a:srgbClr val="000000"/>
                  </a:solidFill>
                  <a:latin typeface="SAP-SANS2002-Light" pitchFamily="2" charset="0"/>
                </a:rPr>
              </a:br>
              <a:r>
                <a:rPr lang="en-GB" sz="1500" b="1" smtClean="0">
                  <a:solidFill>
                    <a:srgbClr val="000000"/>
                  </a:solidFill>
                  <a:latin typeface="SAP-SANS2002-Light" pitchFamily="2" charset="0"/>
                </a:rPr>
                <a:t>of Truth</a:t>
              </a:r>
              <a:endParaRPr lang="en-GB" sz="1500" kern="0">
                <a:solidFill>
                  <a:srgbClr val="000000"/>
                </a:solidFill>
                <a:latin typeface="SAP-SANS2002-Light" pitchFamily="2" charset="0"/>
                <a:ea typeface="Arial Unicode MS" pitchFamily="34" charset="-128"/>
                <a:cs typeface="Arial Unicode MS" pitchFamily="34" charset="-128"/>
              </a:endParaRPr>
            </a:p>
          </p:txBody>
        </p:sp>
        <p:sp>
          <p:nvSpPr>
            <p:cNvPr id="74" name="Isosceles Triangle 13"/>
            <p:cNvSpPr/>
            <p:nvPr/>
          </p:nvSpPr>
          <p:spPr bwMode="auto">
            <a:xfrm rot="7641461">
              <a:off x="4728684" y="3187286"/>
              <a:ext cx="150799" cy="192675"/>
            </a:xfrm>
            <a:prstGeom prst="triangle">
              <a:avLst/>
            </a:prstGeom>
            <a:solidFill>
              <a:schemeClr val="accent1">
                <a:lumMod val="75000"/>
              </a:schemeClr>
            </a:solidFill>
            <a:ln w="38100" cap="flat" cmpd="sng" algn="ctr">
              <a:noFill/>
              <a:prstDash val="solid"/>
            </a:ln>
            <a:effectLst/>
          </p:spPr>
          <p:txBody>
            <a:bodyPr wrap="none" lIns="0" tIns="0" rIns="0" bIns="0" anchor="ctr"/>
            <a:lstStyle/>
            <a:p>
              <a:pPr indent="-204575" algn="ctr" defTabSz="409146">
                <a:lnSpc>
                  <a:spcPct val="90000"/>
                </a:lnSpc>
                <a:spcAft>
                  <a:spcPct val="35000"/>
                </a:spcAft>
                <a:buClr>
                  <a:srgbClr val="F0AB00"/>
                </a:buClr>
                <a:buSzPct val="80000"/>
                <a:defRPr/>
              </a:pPr>
              <a:endParaRPr lang="en-GB" sz="500" b="1" kern="0">
                <a:solidFill>
                  <a:srgbClr val="FFFFFF"/>
                </a:solidFill>
                <a:ea typeface="Arial Unicode MS"/>
                <a:cs typeface="Arial Unicode MS"/>
              </a:endParaRPr>
            </a:p>
          </p:txBody>
        </p:sp>
        <p:sp>
          <p:nvSpPr>
            <p:cNvPr id="75" name="Rounded Rectangle 14"/>
            <p:cNvSpPr/>
            <p:nvPr/>
          </p:nvSpPr>
          <p:spPr bwMode="auto">
            <a:xfrm>
              <a:off x="4176247" y="3027393"/>
              <a:ext cx="446298" cy="257560"/>
            </a:xfrm>
            <a:prstGeom prst="roundRect">
              <a:avLst/>
            </a:prstGeom>
            <a:solidFill>
              <a:schemeClr val="accent1">
                <a:lumMod val="75000"/>
                <a:alpha val="70000"/>
              </a:schemeClr>
            </a:solidFill>
            <a:ln w="38100" cap="flat" cmpd="sng" algn="ctr">
              <a:noFill/>
              <a:prstDash val="solid"/>
            </a:ln>
            <a:effectLst/>
          </p:spPr>
          <p:txBody>
            <a:bodyPr wrap="none" lIns="119923" tIns="62358" rIns="119923" bIns="62358" anchor="ctr"/>
            <a:lstStyle/>
            <a:p>
              <a:pPr marL="204575" indent="-204575" algn="ctr" defTabSz="1085002">
                <a:lnSpc>
                  <a:spcPct val="90000"/>
                </a:lnSpc>
                <a:spcAft>
                  <a:spcPct val="35000"/>
                </a:spcAft>
                <a:buClr>
                  <a:srgbClr val="F0AB00"/>
                </a:buClr>
                <a:buSzPct val="80000"/>
                <a:defRPr/>
              </a:pPr>
              <a:r>
                <a:rPr lang="en-GB" sz="800" kern="0" smtClean="0">
                  <a:solidFill>
                    <a:srgbClr val="FFFFFF"/>
                  </a:solidFill>
                  <a:ea typeface="Arial Unicode MS"/>
                  <a:cs typeface="Arial Unicode MS"/>
                </a:rPr>
                <a:t>Require-</a:t>
              </a:r>
            </a:p>
            <a:p>
              <a:pPr marL="204575" indent="-204575" algn="ctr" defTabSz="1085002">
                <a:lnSpc>
                  <a:spcPct val="90000"/>
                </a:lnSpc>
                <a:spcAft>
                  <a:spcPct val="35000"/>
                </a:spcAft>
                <a:buClr>
                  <a:srgbClr val="F0AB00"/>
                </a:buClr>
                <a:buSzPct val="80000"/>
                <a:defRPr/>
              </a:pPr>
              <a:r>
                <a:rPr lang="en-GB" sz="800" kern="0" smtClean="0">
                  <a:solidFill>
                    <a:srgbClr val="FFFFFF"/>
                  </a:solidFill>
                  <a:ea typeface="Arial Unicode MS"/>
                  <a:cs typeface="Arial Unicode MS"/>
                </a:rPr>
                <a:t>ments</a:t>
              </a:r>
              <a:endParaRPr lang="en-GB" sz="800" kern="0">
                <a:solidFill>
                  <a:srgbClr val="FFFFFF"/>
                </a:solidFill>
                <a:ea typeface="Arial Unicode MS"/>
                <a:cs typeface="Arial Unicode MS"/>
              </a:endParaRPr>
            </a:p>
          </p:txBody>
        </p:sp>
        <p:sp>
          <p:nvSpPr>
            <p:cNvPr id="76" name="Rounded Rectangle 15"/>
            <p:cNvSpPr/>
            <p:nvPr/>
          </p:nvSpPr>
          <p:spPr bwMode="auto">
            <a:xfrm>
              <a:off x="4842099" y="3418404"/>
              <a:ext cx="445643" cy="257560"/>
            </a:xfrm>
            <a:prstGeom prst="roundRect">
              <a:avLst/>
            </a:prstGeom>
            <a:solidFill>
              <a:schemeClr val="accent1">
                <a:lumMod val="75000"/>
                <a:alpha val="70000"/>
              </a:schemeClr>
            </a:solidFill>
            <a:ln w="38100" cap="flat" cmpd="sng" algn="ctr">
              <a:noFill/>
              <a:prstDash val="solid"/>
            </a:ln>
            <a:effectLst/>
          </p:spPr>
          <p:txBody>
            <a:bodyPr wrap="none" lIns="119923" tIns="62358" rIns="119923" bIns="62358" anchor="ctr"/>
            <a:lstStyle/>
            <a:p>
              <a:pPr marL="204575" indent="-204575" algn="ctr" defTabSz="1085002">
                <a:lnSpc>
                  <a:spcPct val="90000"/>
                </a:lnSpc>
                <a:spcAft>
                  <a:spcPct val="35000"/>
                </a:spcAft>
                <a:buClr>
                  <a:srgbClr val="F0AB00"/>
                </a:buClr>
                <a:buSzPct val="80000"/>
                <a:defRPr/>
              </a:pPr>
              <a:r>
                <a:rPr lang="en-GB" sz="800" kern="0" smtClean="0">
                  <a:solidFill>
                    <a:srgbClr val="FFFFFF"/>
                  </a:solidFill>
                  <a:ea typeface="Arial Unicode MS"/>
                  <a:cs typeface="Arial Unicode MS"/>
                </a:rPr>
                <a:t>Design</a:t>
              </a:r>
              <a:endParaRPr lang="en-GB" sz="800" kern="0">
                <a:solidFill>
                  <a:srgbClr val="FFFFFF"/>
                </a:solidFill>
                <a:ea typeface="Arial Unicode MS"/>
                <a:cs typeface="Arial Unicode MS"/>
              </a:endParaRPr>
            </a:p>
          </p:txBody>
        </p:sp>
        <p:sp>
          <p:nvSpPr>
            <p:cNvPr id="77" name="Rounded Rectangle 16"/>
            <p:cNvSpPr/>
            <p:nvPr/>
          </p:nvSpPr>
          <p:spPr bwMode="auto">
            <a:xfrm>
              <a:off x="4176247" y="4419282"/>
              <a:ext cx="446298" cy="257560"/>
            </a:xfrm>
            <a:prstGeom prst="roundRect">
              <a:avLst/>
            </a:prstGeom>
            <a:solidFill>
              <a:schemeClr val="accent1">
                <a:lumMod val="75000"/>
                <a:alpha val="70000"/>
              </a:schemeClr>
            </a:solidFill>
            <a:ln w="38100" cap="flat" cmpd="sng" algn="ctr">
              <a:noFill/>
              <a:prstDash val="solid"/>
            </a:ln>
            <a:effectLst/>
          </p:spPr>
          <p:txBody>
            <a:bodyPr wrap="none" lIns="119923" tIns="62358" rIns="119923" bIns="62358" anchor="ctr"/>
            <a:lstStyle/>
            <a:p>
              <a:pPr marL="204575" indent="-204575" algn="ctr" defTabSz="1085002">
                <a:lnSpc>
                  <a:spcPct val="90000"/>
                </a:lnSpc>
                <a:spcAft>
                  <a:spcPct val="35000"/>
                </a:spcAft>
                <a:buClr>
                  <a:srgbClr val="F0AB00"/>
                </a:buClr>
                <a:buSzPct val="80000"/>
                <a:defRPr/>
              </a:pPr>
              <a:r>
                <a:rPr lang="en-GB" sz="800" kern="0" smtClean="0">
                  <a:solidFill>
                    <a:srgbClr val="FFFFFF"/>
                  </a:solidFill>
                  <a:ea typeface="Arial Unicode MS"/>
                  <a:cs typeface="Arial Unicode MS"/>
                </a:rPr>
                <a:t>Deploy</a:t>
              </a:r>
              <a:endParaRPr lang="en-GB" sz="800" kern="0">
                <a:solidFill>
                  <a:srgbClr val="FFFFFF"/>
                </a:solidFill>
                <a:ea typeface="Arial Unicode MS"/>
                <a:cs typeface="Arial Unicode MS"/>
              </a:endParaRPr>
            </a:p>
          </p:txBody>
        </p:sp>
        <p:sp>
          <p:nvSpPr>
            <p:cNvPr id="78" name="Rounded Rectangle 17"/>
            <p:cNvSpPr/>
            <p:nvPr/>
          </p:nvSpPr>
          <p:spPr bwMode="auto">
            <a:xfrm>
              <a:off x="4842099" y="4055630"/>
              <a:ext cx="445643" cy="257560"/>
            </a:xfrm>
            <a:prstGeom prst="roundRect">
              <a:avLst/>
            </a:prstGeom>
            <a:solidFill>
              <a:schemeClr val="accent1">
                <a:lumMod val="75000"/>
                <a:alpha val="70000"/>
              </a:schemeClr>
            </a:solidFill>
            <a:ln w="38100" cap="flat" cmpd="sng" algn="ctr">
              <a:noFill/>
              <a:prstDash val="solid"/>
            </a:ln>
            <a:effectLst/>
          </p:spPr>
          <p:txBody>
            <a:bodyPr wrap="none" lIns="119923" tIns="62358" rIns="119923" bIns="62358" anchor="ctr"/>
            <a:lstStyle/>
            <a:p>
              <a:pPr marL="204575" indent="-204575" algn="ctr" defTabSz="1085002">
                <a:lnSpc>
                  <a:spcPct val="90000"/>
                </a:lnSpc>
                <a:spcAft>
                  <a:spcPct val="35000"/>
                </a:spcAft>
                <a:buClr>
                  <a:srgbClr val="F0AB00"/>
                </a:buClr>
                <a:buSzPct val="80000"/>
                <a:defRPr/>
              </a:pPr>
              <a:r>
                <a:rPr lang="en-GB" sz="800" kern="0" smtClean="0">
                  <a:solidFill>
                    <a:srgbClr val="FFFFFF"/>
                  </a:solidFill>
                  <a:ea typeface="Arial Unicode MS"/>
                  <a:cs typeface="Arial Unicode MS"/>
                </a:rPr>
                <a:t>Build</a:t>
              </a:r>
            </a:p>
            <a:p>
              <a:pPr marL="204575" indent="-204575" algn="ctr" defTabSz="1085002">
                <a:lnSpc>
                  <a:spcPct val="90000"/>
                </a:lnSpc>
                <a:spcAft>
                  <a:spcPct val="35000"/>
                </a:spcAft>
                <a:buClr>
                  <a:srgbClr val="F0AB00"/>
                </a:buClr>
                <a:buSzPct val="80000"/>
                <a:defRPr/>
              </a:pPr>
              <a:r>
                <a:rPr lang="en-GB" sz="800" kern="0" smtClean="0">
                  <a:solidFill>
                    <a:srgbClr val="FFFFFF"/>
                  </a:solidFill>
                  <a:ea typeface="Arial Unicode MS"/>
                  <a:cs typeface="Arial Unicode MS"/>
                </a:rPr>
                <a:t> &amp; Test</a:t>
              </a:r>
              <a:endParaRPr lang="en-GB" sz="800" kern="0">
                <a:solidFill>
                  <a:srgbClr val="FFFFFF"/>
                </a:solidFill>
                <a:ea typeface="Arial Unicode MS"/>
                <a:cs typeface="Arial Unicode MS"/>
              </a:endParaRPr>
            </a:p>
          </p:txBody>
        </p:sp>
        <p:sp>
          <p:nvSpPr>
            <p:cNvPr id="79" name="Rounded Rectangle 18"/>
            <p:cNvSpPr/>
            <p:nvPr/>
          </p:nvSpPr>
          <p:spPr bwMode="auto">
            <a:xfrm>
              <a:off x="3511083" y="3418404"/>
              <a:ext cx="445643" cy="257560"/>
            </a:xfrm>
            <a:prstGeom prst="roundRect">
              <a:avLst/>
            </a:prstGeom>
            <a:solidFill>
              <a:schemeClr val="accent1">
                <a:lumMod val="75000"/>
              </a:schemeClr>
            </a:solidFill>
            <a:ln w="38100" cap="flat" cmpd="sng" algn="ctr">
              <a:noFill/>
              <a:prstDash val="solid"/>
            </a:ln>
            <a:effectLst/>
          </p:spPr>
          <p:txBody>
            <a:bodyPr wrap="none" lIns="0" tIns="0" rIns="0" bIns="0" anchor="ctr"/>
            <a:lstStyle/>
            <a:p>
              <a:pPr algn="ctr" defTabSz="409146">
                <a:lnSpc>
                  <a:spcPct val="90000"/>
                </a:lnSpc>
                <a:spcAft>
                  <a:spcPct val="35000"/>
                </a:spcAft>
                <a:buClr>
                  <a:srgbClr val="F0AB00"/>
                </a:buClr>
                <a:buSzPct val="80000"/>
                <a:defRPr/>
              </a:pPr>
              <a:r>
                <a:rPr lang="en-GB" sz="800" kern="0" smtClean="0">
                  <a:solidFill>
                    <a:srgbClr val="FFFFFF"/>
                  </a:solidFill>
                  <a:ea typeface="Arial Unicode MS"/>
                  <a:cs typeface="Arial Unicode MS"/>
                </a:rPr>
                <a:t>Optimize</a:t>
              </a:r>
              <a:endParaRPr lang="en-GB" sz="800" kern="0">
                <a:solidFill>
                  <a:srgbClr val="FFFFFF"/>
                </a:solidFill>
                <a:ea typeface="Arial Unicode MS"/>
                <a:cs typeface="Arial Unicode MS"/>
              </a:endParaRPr>
            </a:p>
          </p:txBody>
        </p:sp>
        <p:sp>
          <p:nvSpPr>
            <p:cNvPr id="80" name="Rounded Rectangle 19"/>
            <p:cNvSpPr/>
            <p:nvPr/>
          </p:nvSpPr>
          <p:spPr bwMode="auto">
            <a:xfrm>
              <a:off x="3511083" y="4055630"/>
              <a:ext cx="445643" cy="257560"/>
            </a:xfrm>
            <a:prstGeom prst="roundRect">
              <a:avLst/>
            </a:prstGeom>
            <a:solidFill>
              <a:schemeClr val="accent1">
                <a:lumMod val="75000"/>
              </a:schemeClr>
            </a:solidFill>
            <a:ln w="38100" cap="flat" cmpd="sng" algn="ctr">
              <a:noFill/>
              <a:prstDash val="solid"/>
            </a:ln>
            <a:effectLst/>
          </p:spPr>
          <p:txBody>
            <a:bodyPr wrap="none" lIns="0" tIns="0" rIns="0" bIns="0" anchor="ctr"/>
            <a:lstStyle/>
            <a:p>
              <a:pPr algn="ctr" defTabSz="409146">
                <a:lnSpc>
                  <a:spcPct val="90000"/>
                </a:lnSpc>
                <a:spcAft>
                  <a:spcPct val="35000"/>
                </a:spcAft>
                <a:buClr>
                  <a:srgbClr val="F0AB00"/>
                </a:buClr>
                <a:buSzPct val="80000"/>
                <a:defRPr/>
              </a:pPr>
              <a:r>
                <a:rPr lang="en-GB" sz="800" kern="0" smtClean="0">
                  <a:solidFill>
                    <a:srgbClr val="FFFFFF"/>
                  </a:solidFill>
                  <a:ea typeface="Arial Unicode MS"/>
                  <a:cs typeface="Arial Unicode MS"/>
                </a:rPr>
                <a:t>Operate</a:t>
              </a:r>
              <a:endParaRPr lang="en-GB" sz="800" kern="0">
                <a:solidFill>
                  <a:srgbClr val="FFFFFF"/>
                </a:solidFill>
                <a:ea typeface="Arial Unicode MS"/>
                <a:cs typeface="Arial Unicode MS"/>
              </a:endParaRPr>
            </a:p>
          </p:txBody>
        </p:sp>
        <p:sp>
          <p:nvSpPr>
            <p:cNvPr id="81" name="Isosceles Triangle 20"/>
            <p:cNvSpPr/>
            <p:nvPr/>
          </p:nvSpPr>
          <p:spPr bwMode="auto">
            <a:xfrm rot="10800000">
              <a:off x="5007899" y="3759369"/>
              <a:ext cx="148767" cy="196840"/>
            </a:xfrm>
            <a:prstGeom prst="triangle">
              <a:avLst/>
            </a:prstGeom>
            <a:solidFill>
              <a:schemeClr val="accent1">
                <a:lumMod val="75000"/>
              </a:schemeClr>
            </a:solidFill>
            <a:ln w="38100" cap="flat" cmpd="sng" algn="ctr">
              <a:noFill/>
              <a:prstDash val="solid"/>
            </a:ln>
            <a:effectLst/>
          </p:spPr>
          <p:txBody>
            <a:bodyPr wrap="none" lIns="0" tIns="0" rIns="0" bIns="0" anchor="ctr"/>
            <a:lstStyle/>
            <a:p>
              <a:pPr indent="-204575" algn="ctr" defTabSz="409146">
                <a:lnSpc>
                  <a:spcPct val="90000"/>
                </a:lnSpc>
                <a:spcAft>
                  <a:spcPct val="35000"/>
                </a:spcAft>
                <a:buClr>
                  <a:srgbClr val="F0AB00"/>
                </a:buClr>
                <a:buSzPct val="80000"/>
                <a:defRPr/>
              </a:pPr>
              <a:endParaRPr lang="en-GB" sz="500" b="1" kern="0">
                <a:solidFill>
                  <a:srgbClr val="FFFFFF"/>
                </a:solidFill>
                <a:ea typeface="Arial Unicode MS"/>
                <a:cs typeface="Arial Unicode MS"/>
              </a:endParaRPr>
            </a:p>
          </p:txBody>
        </p:sp>
        <p:sp>
          <p:nvSpPr>
            <p:cNvPr id="82" name="Isosceles Triangle 21"/>
            <p:cNvSpPr/>
            <p:nvPr/>
          </p:nvSpPr>
          <p:spPr bwMode="auto">
            <a:xfrm>
              <a:off x="3638200" y="3759369"/>
              <a:ext cx="148767" cy="196840"/>
            </a:xfrm>
            <a:prstGeom prst="triangle">
              <a:avLst/>
            </a:prstGeom>
            <a:solidFill>
              <a:schemeClr val="accent1">
                <a:lumMod val="75000"/>
              </a:schemeClr>
            </a:solidFill>
            <a:ln w="38100" cap="flat" cmpd="sng" algn="ctr">
              <a:noFill/>
              <a:prstDash val="solid"/>
            </a:ln>
            <a:effectLst/>
          </p:spPr>
          <p:txBody>
            <a:bodyPr wrap="none" lIns="0" tIns="0" rIns="0" bIns="0" anchor="ctr"/>
            <a:lstStyle/>
            <a:p>
              <a:pPr indent="-204575" algn="ctr" defTabSz="409146">
                <a:lnSpc>
                  <a:spcPct val="90000"/>
                </a:lnSpc>
                <a:spcAft>
                  <a:spcPct val="35000"/>
                </a:spcAft>
                <a:buClr>
                  <a:srgbClr val="F0AB00"/>
                </a:buClr>
                <a:buSzPct val="80000"/>
                <a:defRPr/>
              </a:pPr>
              <a:endParaRPr lang="en-GB" sz="500" b="1" kern="0">
                <a:solidFill>
                  <a:srgbClr val="FFFFFF"/>
                </a:solidFill>
                <a:ea typeface="Arial Unicode MS"/>
                <a:cs typeface="Arial Unicode MS"/>
              </a:endParaRPr>
            </a:p>
          </p:txBody>
        </p:sp>
        <p:sp>
          <p:nvSpPr>
            <p:cNvPr id="83" name="Isosceles Triangle 22"/>
            <p:cNvSpPr/>
            <p:nvPr/>
          </p:nvSpPr>
          <p:spPr bwMode="auto">
            <a:xfrm rot="14259125">
              <a:off x="4705084" y="4340966"/>
              <a:ext cx="151467" cy="193330"/>
            </a:xfrm>
            <a:prstGeom prst="triangle">
              <a:avLst/>
            </a:prstGeom>
            <a:solidFill>
              <a:schemeClr val="accent1">
                <a:lumMod val="75000"/>
              </a:schemeClr>
            </a:solidFill>
            <a:ln w="38100" cap="flat" cmpd="sng" algn="ctr">
              <a:noFill/>
              <a:prstDash val="solid"/>
            </a:ln>
            <a:effectLst/>
          </p:spPr>
          <p:txBody>
            <a:bodyPr wrap="none" lIns="0" tIns="0" rIns="0" bIns="0" anchor="ctr"/>
            <a:lstStyle/>
            <a:p>
              <a:pPr indent="-204575" algn="ctr" defTabSz="409146">
                <a:lnSpc>
                  <a:spcPct val="90000"/>
                </a:lnSpc>
                <a:spcAft>
                  <a:spcPct val="35000"/>
                </a:spcAft>
                <a:buClr>
                  <a:srgbClr val="F0AB00"/>
                </a:buClr>
                <a:buSzPct val="80000"/>
                <a:defRPr/>
              </a:pPr>
              <a:endParaRPr lang="en-GB" sz="500" b="1" kern="0">
                <a:solidFill>
                  <a:srgbClr val="FFFFFF"/>
                </a:solidFill>
                <a:ea typeface="Arial Unicode MS"/>
                <a:cs typeface="Arial Unicode MS"/>
              </a:endParaRPr>
            </a:p>
          </p:txBody>
        </p:sp>
        <p:sp>
          <p:nvSpPr>
            <p:cNvPr id="84" name="Isosceles Triangle 23"/>
            <p:cNvSpPr/>
            <p:nvPr/>
          </p:nvSpPr>
          <p:spPr bwMode="auto">
            <a:xfrm rot="18052280">
              <a:off x="3950441" y="4338630"/>
              <a:ext cx="151467" cy="192675"/>
            </a:xfrm>
            <a:prstGeom prst="triangle">
              <a:avLst/>
            </a:prstGeom>
            <a:solidFill>
              <a:schemeClr val="accent1">
                <a:lumMod val="75000"/>
              </a:schemeClr>
            </a:solidFill>
            <a:ln w="38100" cap="flat" cmpd="sng" algn="ctr">
              <a:noFill/>
              <a:prstDash val="solid"/>
            </a:ln>
            <a:effectLst/>
          </p:spPr>
          <p:txBody>
            <a:bodyPr wrap="none" lIns="0" tIns="0" rIns="0" bIns="0" anchor="ctr"/>
            <a:lstStyle/>
            <a:p>
              <a:pPr indent="-204575" algn="ctr" defTabSz="409146">
                <a:lnSpc>
                  <a:spcPct val="90000"/>
                </a:lnSpc>
                <a:spcAft>
                  <a:spcPct val="35000"/>
                </a:spcAft>
                <a:buClr>
                  <a:srgbClr val="F0AB00"/>
                </a:buClr>
                <a:buSzPct val="80000"/>
                <a:defRPr/>
              </a:pPr>
              <a:endParaRPr lang="en-GB" sz="500" b="1" kern="0">
                <a:solidFill>
                  <a:srgbClr val="FFFFFF"/>
                </a:solidFill>
                <a:ea typeface="Arial Unicode MS"/>
                <a:cs typeface="Arial Unicode MS"/>
              </a:endParaRPr>
            </a:p>
          </p:txBody>
        </p:sp>
        <p:sp>
          <p:nvSpPr>
            <p:cNvPr id="85" name="Isosceles Triangle 24"/>
            <p:cNvSpPr/>
            <p:nvPr/>
          </p:nvSpPr>
          <p:spPr bwMode="auto">
            <a:xfrm rot="3052879">
              <a:off x="3956665" y="3175945"/>
              <a:ext cx="151467" cy="193330"/>
            </a:xfrm>
            <a:prstGeom prst="triangle">
              <a:avLst/>
            </a:prstGeom>
            <a:solidFill>
              <a:schemeClr val="accent1">
                <a:lumMod val="75000"/>
              </a:schemeClr>
            </a:solidFill>
            <a:ln w="38100" cap="flat" cmpd="sng" algn="ctr">
              <a:noFill/>
              <a:prstDash val="solid"/>
            </a:ln>
            <a:effectLst/>
          </p:spPr>
          <p:txBody>
            <a:bodyPr wrap="none" lIns="0" tIns="0" rIns="0" bIns="0" anchor="ctr"/>
            <a:lstStyle/>
            <a:p>
              <a:pPr indent="-204575" algn="ctr" defTabSz="409146">
                <a:lnSpc>
                  <a:spcPct val="90000"/>
                </a:lnSpc>
                <a:spcAft>
                  <a:spcPct val="35000"/>
                </a:spcAft>
                <a:buClr>
                  <a:srgbClr val="F0AB00"/>
                </a:buClr>
                <a:buSzPct val="80000"/>
                <a:defRPr/>
              </a:pPr>
              <a:endParaRPr lang="en-GB" sz="500" b="1" kern="0">
                <a:solidFill>
                  <a:srgbClr val="FFFFFF"/>
                </a:solidFill>
                <a:ea typeface="Arial Unicode MS"/>
                <a:cs typeface="Arial Unicode MS"/>
              </a:endParaRPr>
            </a:p>
          </p:txBody>
        </p:sp>
      </p:grpSp>
    </p:spTree>
    <p:extLst>
      <p:ext uri="{BB962C8B-B14F-4D97-AF65-F5344CB8AC3E}">
        <p14:creationId xmlns:p14="http://schemas.microsoft.com/office/powerpoint/2010/main" val="677364061"/>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Solution Manager</a:t>
            </a:r>
            <a:br>
              <a:rPr lang="en-US" dirty="0" smtClean="0"/>
            </a:br>
            <a:r>
              <a:rPr lang="en-US" dirty="0" smtClean="0"/>
              <a:t>Monitoreo </a:t>
            </a:r>
            <a:r>
              <a:rPr lang="en-US" dirty="0" err="1" smtClean="0"/>
              <a:t>técnico</a:t>
            </a:r>
            <a:r>
              <a:rPr lang="en-US" dirty="0" smtClean="0"/>
              <a:t> y </a:t>
            </a:r>
            <a:r>
              <a:rPr lang="en-US" dirty="0" err="1" smtClean="0"/>
              <a:t>alertas</a:t>
            </a:r>
            <a:endParaRPr lang="en-US" b="0" dirty="0"/>
          </a:p>
        </p:txBody>
      </p:sp>
      <p:sp>
        <p:nvSpPr>
          <p:cNvPr id="4" name="Rounded Rectangle 3"/>
          <p:cNvSpPr/>
          <p:nvPr/>
        </p:nvSpPr>
        <p:spPr bwMode="gray">
          <a:xfrm>
            <a:off x="968564" y="1690689"/>
            <a:ext cx="5690317" cy="728047"/>
          </a:xfrm>
          <a:prstGeom prst="roundRect">
            <a:avLst>
              <a:gd name="adj" fmla="val 4782"/>
            </a:avLst>
          </a:prstGeom>
          <a:solidFill>
            <a:schemeClr val="bg1">
              <a:lumMod val="95000"/>
            </a:schemeClr>
          </a:solidFill>
          <a:ln w="6350" algn="ctr">
            <a:solidFill>
              <a:schemeClr val="tx1"/>
            </a:solidFill>
            <a:miter lim="800000"/>
            <a:headEnd/>
            <a:tailEnd/>
          </a:ln>
        </p:spPr>
        <p:txBody>
          <a:bodyPr lIns="35994" tIns="0" rIns="0" bIns="0" numCol="1" rtlCol="0" anchor="t"/>
          <a:lstStyle/>
          <a:p>
            <a:pPr fontAlgn="base">
              <a:spcBef>
                <a:spcPct val="50000"/>
              </a:spcBef>
              <a:spcAft>
                <a:spcPct val="0"/>
              </a:spcAft>
              <a:buClr>
                <a:srgbClr val="F0AB00"/>
              </a:buClr>
              <a:buSzPct val="80000"/>
            </a:pPr>
            <a:r>
              <a:rPr lang="en-US" sz="1200" b="1" i="1" kern="0" dirty="0">
                <a:ea typeface="Arial Unicode MS" pitchFamily="34" charset="-128"/>
                <a:cs typeface="Arial Unicode MS" pitchFamily="34" charset="-128"/>
              </a:rPr>
              <a:t>Unified Alert Inbox</a:t>
            </a:r>
          </a:p>
          <a:p>
            <a:pPr marL="179970" lvl="1" indent="-88885">
              <a:lnSpc>
                <a:spcPct val="90000"/>
              </a:lnSpc>
              <a:spcBef>
                <a:spcPts val="300"/>
              </a:spcBef>
              <a:spcAft>
                <a:spcPct val="20000"/>
              </a:spcAft>
              <a:buClr>
                <a:schemeClr val="accent1"/>
              </a:buClr>
              <a:buFont typeface="Arial" pitchFamily="34" charset="0"/>
              <a:buChar char="•"/>
              <a:defRPr/>
            </a:pPr>
            <a:r>
              <a:rPr lang="en-US" sz="900" dirty="0"/>
              <a:t>Central access point for all alert from the different </a:t>
            </a:r>
            <a:r>
              <a:rPr lang="en-US" sz="900" dirty="0" err="1"/>
              <a:t>monitorin</a:t>
            </a:r>
            <a:r>
              <a:rPr lang="de-DE" sz="900" dirty="0"/>
              <a:t>g </a:t>
            </a:r>
            <a:r>
              <a:rPr lang="de-DE" sz="900" dirty="0" err="1"/>
              <a:t>scenarios</a:t>
            </a:r>
            <a:r>
              <a:rPr lang="de-DE" sz="900" dirty="0"/>
              <a:t> </a:t>
            </a:r>
          </a:p>
          <a:p>
            <a:pPr marL="179970" lvl="1" indent="-88885">
              <a:lnSpc>
                <a:spcPct val="90000"/>
              </a:lnSpc>
              <a:spcBef>
                <a:spcPts val="300"/>
              </a:spcBef>
              <a:spcAft>
                <a:spcPct val="20000"/>
              </a:spcAft>
              <a:buClr>
                <a:schemeClr val="accent1"/>
              </a:buClr>
              <a:buFont typeface="Arial" pitchFamily="34" charset="0"/>
              <a:buChar char="•"/>
              <a:defRPr/>
            </a:pPr>
            <a:r>
              <a:rPr lang="en-US" sz="900" dirty="0">
                <a:sym typeface="Wingdings" pitchFamily="2" charset="2"/>
              </a:rPr>
              <a:t>Integration of Incident &amp; Notification Management, Root-cause Analysis and collaboration features  </a:t>
            </a:r>
          </a:p>
        </p:txBody>
      </p:sp>
      <p:sp>
        <p:nvSpPr>
          <p:cNvPr id="12" name="Rounded Rectangle 11"/>
          <p:cNvSpPr/>
          <p:nvPr/>
        </p:nvSpPr>
        <p:spPr bwMode="gray">
          <a:xfrm>
            <a:off x="968563" y="2447772"/>
            <a:ext cx="5682943" cy="728047"/>
          </a:xfrm>
          <a:prstGeom prst="roundRect">
            <a:avLst>
              <a:gd name="adj" fmla="val 4782"/>
            </a:avLst>
          </a:prstGeom>
          <a:solidFill>
            <a:schemeClr val="bg1">
              <a:lumMod val="95000"/>
            </a:schemeClr>
          </a:solidFill>
          <a:ln w="6350" algn="ctr">
            <a:solidFill>
              <a:schemeClr val="tx1"/>
            </a:solidFill>
            <a:miter lim="800000"/>
            <a:headEnd/>
            <a:tailEnd/>
          </a:ln>
        </p:spPr>
        <p:txBody>
          <a:bodyPr lIns="35994" tIns="0" rIns="0" bIns="0" numCol="1" rtlCol="0" anchor="t"/>
          <a:lstStyle/>
          <a:p>
            <a:pPr fontAlgn="base">
              <a:spcBef>
                <a:spcPct val="50000"/>
              </a:spcBef>
              <a:spcAft>
                <a:spcPct val="0"/>
              </a:spcAft>
              <a:buClr>
                <a:srgbClr val="F0AB00"/>
              </a:buClr>
              <a:buSzPct val="80000"/>
            </a:pPr>
            <a:r>
              <a:rPr lang="en-US" sz="1200" b="1" i="1" kern="0" dirty="0">
                <a:ea typeface="Arial Unicode MS" pitchFamily="34" charset="-128"/>
                <a:cs typeface="Arial Unicode MS" pitchFamily="34" charset="-128"/>
              </a:rPr>
              <a:t>System Monitoring</a:t>
            </a:r>
          </a:p>
          <a:p>
            <a:pPr marL="179970" lvl="1" indent="-88885" fontAlgn="base">
              <a:lnSpc>
                <a:spcPct val="90000"/>
              </a:lnSpc>
              <a:spcBef>
                <a:spcPts val="300"/>
              </a:spcBef>
              <a:spcAft>
                <a:spcPct val="20000"/>
              </a:spcAft>
              <a:buClr>
                <a:schemeClr val="accent1"/>
              </a:buClr>
              <a:buFont typeface="Arial" pitchFamily="34" charset="0"/>
              <a:buChar char="•"/>
              <a:defRPr/>
            </a:pPr>
            <a:r>
              <a:rPr lang="de-DE" sz="900" dirty="0"/>
              <a:t>Status overview for technical systems, instances, databases and hosts. </a:t>
            </a:r>
          </a:p>
          <a:p>
            <a:pPr marL="179970" lvl="1" indent="-88885" fontAlgn="base">
              <a:lnSpc>
                <a:spcPct val="90000"/>
              </a:lnSpc>
              <a:spcBef>
                <a:spcPts val="300"/>
              </a:spcBef>
              <a:spcAft>
                <a:spcPct val="20000"/>
              </a:spcAft>
              <a:buClr>
                <a:schemeClr val="accent1"/>
              </a:buClr>
              <a:buFont typeface="Arial" pitchFamily="34" charset="0"/>
              <a:buChar char="•"/>
              <a:defRPr/>
            </a:pPr>
            <a:r>
              <a:rPr lang="en-US" sz="900" dirty="0">
                <a:sym typeface="Wingdings" pitchFamily="2" charset="2"/>
              </a:rPr>
              <a:t>Drill down to single metrics and events, Jump in to metric reporting and landscape information</a:t>
            </a:r>
          </a:p>
        </p:txBody>
      </p:sp>
      <p:sp>
        <p:nvSpPr>
          <p:cNvPr id="13" name="Rounded Rectangle 12"/>
          <p:cNvSpPr/>
          <p:nvPr/>
        </p:nvSpPr>
        <p:spPr bwMode="gray">
          <a:xfrm>
            <a:off x="968564" y="3204856"/>
            <a:ext cx="5682943" cy="728047"/>
          </a:xfrm>
          <a:prstGeom prst="roundRect">
            <a:avLst>
              <a:gd name="adj" fmla="val 4782"/>
            </a:avLst>
          </a:prstGeom>
          <a:solidFill>
            <a:schemeClr val="bg1">
              <a:lumMod val="95000"/>
            </a:schemeClr>
          </a:solidFill>
          <a:ln w="6350" algn="ctr">
            <a:solidFill>
              <a:schemeClr val="tx1"/>
            </a:solidFill>
            <a:miter lim="800000"/>
            <a:headEnd/>
            <a:tailEnd/>
          </a:ln>
        </p:spPr>
        <p:txBody>
          <a:bodyPr lIns="35994" tIns="0" rIns="0" bIns="0" numCol="1" rtlCol="0" anchor="t"/>
          <a:lstStyle/>
          <a:p>
            <a:pPr fontAlgn="base">
              <a:spcBef>
                <a:spcPct val="50000"/>
              </a:spcBef>
              <a:spcAft>
                <a:spcPct val="0"/>
              </a:spcAft>
              <a:buClr>
                <a:srgbClr val="F0AB00"/>
              </a:buClr>
              <a:buSzPct val="80000"/>
            </a:pPr>
            <a:r>
              <a:rPr lang="en-US" sz="1200" b="1" i="1" kern="0" dirty="0">
                <a:ea typeface="Arial Unicode MS" pitchFamily="34" charset="-128"/>
                <a:cs typeface="Arial Unicode MS" pitchFamily="34" charset="-128"/>
              </a:rPr>
              <a:t>End User Experience Monitoring</a:t>
            </a:r>
          </a:p>
          <a:p>
            <a:pPr marL="179970" lvl="1" indent="-88885" fontAlgn="base">
              <a:lnSpc>
                <a:spcPct val="90000"/>
              </a:lnSpc>
              <a:spcBef>
                <a:spcPts val="300"/>
              </a:spcBef>
              <a:spcAft>
                <a:spcPct val="20000"/>
              </a:spcAft>
              <a:buClr>
                <a:schemeClr val="accent1"/>
              </a:buClr>
              <a:buFont typeface="Arial" pitchFamily="34" charset="0"/>
              <a:buChar char="•"/>
              <a:defRPr/>
            </a:pPr>
            <a:r>
              <a:rPr lang="en-US" sz="900" dirty="0">
                <a:sym typeface="Wingdings" pitchFamily="2" charset="2"/>
              </a:rPr>
              <a:t>Measurement of availability and response times from an End User perspective </a:t>
            </a:r>
          </a:p>
          <a:p>
            <a:pPr marL="179970" lvl="1" indent="-88885" fontAlgn="base">
              <a:lnSpc>
                <a:spcPct val="90000"/>
              </a:lnSpc>
              <a:spcBef>
                <a:spcPts val="300"/>
              </a:spcBef>
              <a:spcAft>
                <a:spcPct val="20000"/>
              </a:spcAft>
              <a:buClr>
                <a:schemeClr val="accent1"/>
              </a:buClr>
              <a:buFont typeface="Arial" pitchFamily="34" charset="0"/>
              <a:buChar char="•"/>
              <a:defRPr/>
            </a:pPr>
            <a:r>
              <a:rPr lang="en-US" sz="900" dirty="0">
                <a:sym typeface="Wingdings" pitchFamily="2" charset="2"/>
              </a:rPr>
              <a:t>Deep integration in E2E Trace  Analysis for Root-cause Analysis</a:t>
            </a:r>
          </a:p>
          <a:p>
            <a:pPr fontAlgn="base">
              <a:spcBef>
                <a:spcPct val="50000"/>
              </a:spcBef>
              <a:spcAft>
                <a:spcPct val="0"/>
              </a:spcAft>
              <a:buClr>
                <a:srgbClr val="F0AB00"/>
              </a:buClr>
              <a:buSzPct val="80000"/>
            </a:pPr>
            <a:endParaRPr lang="en-US" sz="1200" b="1" i="1" kern="0" dirty="0">
              <a:ea typeface="Arial Unicode MS" pitchFamily="34" charset="-128"/>
              <a:cs typeface="Arial Unicode MS" pitchFamily="34" charset="-128"/>
            </a:endParaRPr>
          </a:p>
        </p:txBody>
      </p:sp>
      <p:sp>
        <p:nvSpPr>
          <p:cNvPr id="14" name="Rounded Rectangle 13"/>
          <p:cNvSpPr/>
          <p:nvPr/>
        </p:nvSpPr>
        <p:spPr bwMode="gray">
          <a:xfrm>
            <a:off x="968563" y="3961941"/>
            <a:ext cx="5675569" cy="728047"/>
          </a:xfrm>
          <a:prstGeom prst="roundRect">
            <a:avLst>
              <a:gd name="adj" fmla="val 4782"/>
            </a:avLst>
          </a:prstGeom>
          <a:solidFill>
            <a:schemeClr val="bg1">
              <a:lumMod val="95000"/>
            </a:schemeClr>
          </a:solidFill>
          <a:ln w="6350" algn="ctr">
            <a:solidFill>
              <a:schemeClr val="tx1"/>
            </a:solidFill>
            <a:miter lim="800000"/>
            <a:headEnd/>
            <a:tailEnd/>
          </a:ln>
        </p:spPr>
        <p:txBody>
          <a:bodyPr lIns="35994" tIns="0" rIns="0" bIns="0" numCol="1" rtlCol="0" anchor="t"/>
          <a:lstStyle/>
          <a:p>
            <a:pPr fontAlgn="base">
              <a:spcBef>
                <a:spcPct val="50000"/>
              </a:spcBef>
              <a:spcAft>
                <a:spcPct val="0"/>
              </a:spcAft>
              <a:buClr>
                <a:srgbClr val="F0AB00"/>
              </a:buClr>
              <a:buSzPct val="80000"/>
            </a:pPr>
            <a:r>
              <a:rPr lang="en-US" sz="1200" b="1" i="1" kern="0" dirty="0">
                <a:ea typeface="Arial Unicode MS" pitchFamily="34" charset="-128"/>
                <a:cs typeface="Arial Unicode MS" pitchFamily="34" charset="-128"/>
              </a:rPr>
              <a:t>Process Integration Monitoring</a:t>
            </a:r>
          </a:p>
          <a:p>
            <a:pPr marL="179970" lvl="1" indent="-88885" fontAlgn="base">
              <a:lnSpc>
                <a:spcPct val="90000"/>
              </a:lnSpc>
              <a:spcBef>
                <a:spcPts val="300"/>
              </a:spcBef>
              <a:spcAft>
                <a:spcPct val="20000"/>
              </a:spcAft>
              <a:buClr>
                <a:schemeClr val="accent1"/>
              </a:buClr>
              <a:buFont typeface="Arial" pitchFamily="34" charset="0"/>
              <a:buChar char="•"/>
              <a:defRPr/>
            </a:pPr>
            <a:r>
              <a:rPr lang="en-US" sz="900" dirty="0"/>
              <a:t>Central entry point for SAP Process Integration specific monitoring for complete PI domains</a:t>
            </a:r>
          </a:p>
          <a:p>
            <a:pPr marL="179970" lvl="1" indent="-88885" fontAlgn="base">
              <a:lnSpc>
                <a:spcPct val="90000"/>
              </a:lnSpc>
              <a:spcBef>
                <a:spcPts val="300"/>
              </a:spcBef>
              <a:spcAft>
                <a:spcPct val="20000"/>
              </a:spcAft>
              <a:buClr>
                <a:schemeClr val="accent1"/>
              </a:buClr>
              <a:buFont typeface="Arial" pitchFamily="34" charset="0"/>
              <a:buChar char="•"/>
              <a:defRPr/>
            </a:pPr>
            <a:r>
              <a:rPr lang="en-US" sz="900" dirty="0">
                <a:sym typeface="Wingdings" pitchFamily="2" charset="2"/>
              </a:rPr>
              <a:t>Contains central monitors as Overview, PI components, PI channels and Message flow monitoring as well as context sensitive jump-ins in local monitors</a:t>
            </a:r>
          </a:p>
        </p:txBody>
      </p:sp>
      <p:sp>
        <p:nvSpPr>
          <p:cNvPr id="15" name="Rounded Rectangle 14"/>
          <p:cNvSpPr/>
          <p:nvPr/>
        </p:nvSpPr>
        <p:spPr bwMode="gray">
          <a:xfrm>
            <a:off x="968563" y="4719024"/>
            <a:ext cx="5675569" cy="728047"/>
          </a:xfrm>
          <a:prstGeom prst="roundRect">
            <a:avLst>
              <a:gd name="adj" fmla="val 4782"/>
            </a:avLst>
          </a:prstGeom>
          <a:solidFill>
            <a:schemeClr val="bg1">
              <a:lumMod val="95000"/>
            </a:schemeClr>
          </a:solidFill>
          <a:ln w="6350" algn="ctr">
            <a:solidFill>
              <a:schemeClr val="tx1"/>
            </a:solidFill>
            <a:miter lim="800000"/>
            <a:headEnd/>
            <a:tailEnd/>
          </a:ln>
        </p:spPr>
        <p:txBody>
          <a:bodyPr lIns="35994" tIns="0" rIns="0" bIns="0" numCol="1" rtlCol="0" anchor="t"/>
          <a:lstStyle/>
          <a:p>
            <a:pPr fontAlgn="base">
              <a:spcBef>
                <a:spcPct val="50000"/>
              </a:spcBef>
              <a:spcAft>
                <a:spcPct val="0"/>
              </a:spcAft>
              <a:buClr>
                <a:srgbClr val="F0AB00"/>
              </a:buClr>
              <a:buSzPct val="80000"/>
            </a:pPr>
            <a:r>
              <a:rPr lang="en-US" sz="1200" b="1" i="1" kern="0" dirty="0">
                <a:ea typeface="Arial Unicode MS" pitchFamily="34" charset="-128"/>
                <a:cs typeface="Arial Unicode MS" pitchFamily="34" charset="-128"/>
              </a:rPr>
              <a:t>Business Intelligence Monitoring</a:t>
            </a:r>
          </a:p>
          <a:p>
            <a:pPr marL="179970" lvl="1" indent="-88885" fontAlgn="base">
              <a:lnSpc>
                <a:spcPct val="90000"/>
              </a:lnSpc>
              <a:spcBef>
                <a:spcPts val="300"/>
              </a:spcBef>
              <a:spcAft>
                <a:spcPct val="20000"/>
              </a:spcAft>
              <a:buClr>
                <a:schemeClr val="accent1"/>
              </a:buClr>
              <a:buFont typeface="Arial" pitchFamily="34" charset="0"/>
              <a:buChar char="•"/>
              <a:defRPr/>
            </a:pPr>
            <a:r>
              <a:rPr lang="en-US" sz="900" dirty="0"/>
              <a:t>Central  monitoring for SAP Business Intelligence solutions based on SAP BW and BOE XI </a:t>
            </a:r>
          </a:p>
          <a:p>
            <a:pPr marL="179970" lvl="1" indent="-88885" fontAlgn="base">
              <a:lnSpc>
                <a:spcPct val="90000"/>
              </a:lnSpc>
              <a:spcBef>
                <a:spcPts val="300"/>
              </a:spcBef>
              <a:spcAft>
                <a:spcPct val="20000"/>
              </a:spcAft>
              <a:buClr>
                <a:schemeClr val="accent1"/>
              </a:buClr>
              <a:buFont typeface="Arial" pitchFamily="34" charset="0"/>
              <a:buChar char="•"/>
              <a:defRPr/>
            </a:pPr>
            <a:r>
              <a:rPr lang="en-US" sz="900" dirty="0">
                <a:sym typeface="Wingdings" pitchFamily="2" charset="2"/>
              </a:rPr>
              <a:t>Monitoring of </a:t>
            </a:r>
            <a:r>
              <a:rPr lang="en-US" sz="900" dirty="0"/>
              <a:t>SAP Business Warehouse process chains and Business Objects </a:t>
            </a:r>
            <a:br>
              <a:rPr lang="en-US" sz="900" dirty="0"/>
            </a:br>
            <a:r>
              <a:rPr lang="en-US" sz="900" dirty="0"/>
              <a:t>specific jobs</a:t>
            </a:r>
            <a:endParaRPr lang="en-US" sz="900" dirty="0">
              <a:sym typeface="Wingdings" pitchFamily="2" charset="2"/>
            </a:endParaRPr>
          </a:p>
          <a:p>
            <a:pPr fontAlgn="base">
              <a:spcBef>
                <a:spcPct val="50000"/>
              </a:spcBef>
              <a:spcAft>
                <a:spcPct val="0"/>
              </a:spcAft>
              <a:buClr>
                <a:srgbClr val="F0AB00"/>
              </a:buClr>
              <a:buSzPct val="80000"/>
            </a:pPr>
            <a:endParaRPr lang="en-US" sz="1200" b="1" i="1" kern="0" dirty="0">
              <a:ea typeface="Arial Unicode MS" pitchFamily="34" charset="-128"/>
              <a:cs typeface="Arial Unicode MS" pitchFamily="34" charset="-128"/>
            </a:endParaRPr>
          </a:p>
        </p:txBody>
      </p:sp>
      <p:sp>
        <p:nvSpPr>
          <p:cNvPr id="16" name="Rounded Rectangle 15"/>
          <p:cNvSpPr/>
          <p:nvPr/>
        </p:nvSpPr>
        <p:spPr bwMode="gray">
          <a:xfrm>
            <a:off x="968563" y="5483484"/>
            <a:ext cx="5675569" cy="602992"/>
          </a:xfrm>
          <a:prstGeom prst="roundRect">
            <a:avLst>
              <a:gd name="adj" fmla="val 4782"/>
            </a:avLst>
          </a:prstGeom>
          <a:solidFill>
            <a:schemeClr val="bg1">
              <a:lumMod val="95000"/>
            </a:schemeClr>
          </a:solidFill>
          <a:ln w="6350" algn="ctr">
            <a:solidFill>
              <a:schemeClr val="tx1"/>
            </a:solidFill>
            <a:miter lim="800000"/>
            <a:headEnd/>
            <a:tailEnd/>
          </a:ln>
        </p:spPr>
        <p:txBody>
          <a:bodyPr lIns="35994" tIns="0" rIns="0" bIns="0" numCol="1" rtlCol="0" anchor="t"/>
          <a:lstStyle/>
          <a:p>
            <a:pPr fontAlgn="base">
              <a:spcBef>
                <a:spcPct val="50000"/>
              </a:spcBef>
              <a:spcAft>
                <a:spcPct val="0"/>
              </a:spcAft>
              <a:buClr>
                <a:srgbClr val="F0AB00"/>
              </a:buClr>
              <a:buSzPct val="80000"/>
            </a:pPr>
            <a:r>
              <a:rPr lang="en-US" sz="1200" b="1" i="1" kern="0" dirty="0">
                <a:ea typeface="Arial Unicode MS" pitchFamily="34" charset="-128"/>
                <a:cs typeface="Arial Unicode MS" pitchFamily="34" charset="-128"/>
              </a:rPr>
              <a:t>Connection Monitoring</a:t>
            </a:r>
          </a:p>
          <a:p>
            <a:pPr marL="179970" lvl="1" indent="-88885" fontAlgn="base">
              <a:lnSpc>
                <a:spcPct val="90000"/>
              </a:lnSpc>
              <a:spcBef>
                <a:spcPts val="300"/>
              </a:spcBef>
              <a:spcAft>
                <a:spcPct val="20000"/>
              </a:spcAft>
              <a:buClr>
                <a:schemeClr val="accent1"/>
              </a:buClr>
              <a:buFont typeface="Arial" pitchFamily="34" charset="0"/>
              <a:buChar char="•"/>
              <a:defRPr/>
            </a:pPr>
            <a:r>
              <a:rPr lang="en-US" sz="900" dirty="0">
                <a:sym typeface="Wingdings" pitchFamily="2" charset="2"/>
              </a:rPr>
              <a:t>Active Monitoring of RFC and HTTP connections between SAP Systems</a:t>
            </a:r>
          </a:p>
        </p:txBody>
      </p:sp>
      <p:pic>
        <p:nvPicPr>
          <p:cNvPr id="3" name="Picture 3"/>
          <p:cNvPicPr>
            <a:picLocks noChangeAspect="1" noChangeArrowheads="1"/>
          </p:cNvPicPr>
          <p:nvPr/>
        </p:nvPicPr>
        <p:blipFill>
          <a:blip r:embed="rId2" cstate="print"/>
          <a:srcRect/>
          <a:stretch>
            <a:fillRect/>
          </a:stretch>
        </p:blipFill>
        <p:spPr bwMode="auto">
          <a:xfrm>
            <a:off x="6272772" y="2464977"/>
            <a:ext cx="1172160" cy="705926"/>
          </a:xfrm>
          <a:prstGeom prst="rect">
            <a:avLst/>
          </a:prstGeom>
          <a:noFill/>
          <a:ln w="9525">
            <a:solidFill>
              <a:schemeClr val="tx1"/>
            </a:solidFill>
            <a:miter lim="800000"/>
            <a:headEnd/>
            <a:tailEnd/>
          </a:ln>
        </p:spPr>
      </p:pic>
      <p:sp>
        <p:nvSpPr>
          <p:cNvPr id="18" name="Pentagon 17"/>
          <p:cNvSpPr/>
          <p:nvPr/>
        </p:nvSpPr>
        <p:spPr bwMode="gray">
          <a:xfrm rot="16200000">
            <a:off x="5712929" y="3628795"/>
            <a:ext cx="4235552" cy="679807"/>
          </a:xfrm>
          <a:prstGeom prst="homePlate">
            <a:avLst>
              <a:gd name="adj" fmla="val 28305"/>
            </a:avLst>
          </a:prstGeom>
          <a:solidFill>
            <a:schemeClr val="accent5"/>
          </a:solidFill>
          <a:ln w="6350" algn="ctr">
            <a:noFill/>
            <a:miter lim="800000"/>
            <a:headEnd/>
            <a:tailEnd/>
          </a:ln>
          <a:effectLst>
            <a:outerShdw blurRad="63500" sx="102000" sy="102000" algn="ctr" rotWithShape="0">
              <a:prstClr val="black">
                <a:alpha val="40000"/>
              </a:prstClr>
            </a:outerShdw>
          </a:effectLst>
        </p:spPr>
        <p:txBody>
          <a:bodyPr lIns="0" tIns="0" rIns="0" bIns="0" anchor="ctr"/>
          <a:lstStyle/>
          <a:p>
            <a:pPr algn="ctr" fontAlgn="base">
              <a:spcBef>
                <a:spcPct val="0"/>
              </a:spcBef>
              <a:spcAft>
                <a:spcPct val="0"/>
              </a:spcAft>
              <a:buClr>
                <a:srgbClr val="F0AB00"/>
              </a:buClr>
              <a:buSzPct val="80000"/>
            </a:pPr>
            <a:r>
              <a:rPr lang="en-US" sz="1400" dirty="0">
                <a:solidFill>
                  <a:srgbClr val="FFFFFF"/>
                </a:solidFill>
                <a:latin typeface="Arial" charset="0"/>
              </a:rPr>
              <a:t>Integration of all scenarios in Alerting &amp; Metric Monitoring</a:t>
            </a:r>
          </a:p>
        </p:txBody>
      </p:sp>
      <p:pic>
        <p:nvPicPr>
          <p:cNvPr id="19" name="Picture 3"/>
          <p:cNvPicPr>
            <a:picLocks noChangeAspect="1" noChangeArrowheads="1"/>
          </p:cNvPicPr>
          <p:nvPr/>
        </p:nvPicPr>
        <p:blipFill>
          <a:blip r:embed="rId3" cstate="print"/>
          <a:srcRect t="10779" b="37884"/>
          <a:stretch>
            <a:fillRect/>
          </a:stretch>
        </p:blipFill>
        <p:spPr bwMode="gray">
          <a:xfrm>
            <a:off x="6272772" y="1690688"/>
            <a:ext cx="1182550" cy="719606"/>
          </a:xfrm>
          <a:prstGeom prst="rect">
            <a:avLst/>
          </a:prstGeom>
          <a:noFill/>
          <a:ln w="9525" algn="ctr">
            <a:solidFill>
              <a:schemeClr val="tx1"/>
            </a:solidFill>
            <a:miter lim="800000"/>
            <a:headEnd/>
            <a:tailEnd/>
          </a:ln>
        </p:spPr>
      </p:pic>
      <p:pic>
        <p:nvPicPr>
          <p:cNvPr id="20" name="Picture 2"/>
          <p:cNvPicPr>
            <a:picLocks noChangeAspect="1" noChangeArrowheads="1"/>
          </p:cNvPicPr>
          <p:nvPr/>
        </p:nvPicPr>
        <p:blipFill>
          <a:blip r:embed="rId4" cstate="print"/>
          <a:srcRect/>
          <a:stretch>
            <a:fillRect/>
          </a:stretch>
        </p:blipFill>
        <p:spPr bwMode="auto">
          <a:xfrm>
            <a:off x="6272773" y="3201097"/>
            <a:ext cx="1167801" cy="718577"/>
          </a:xfrm>
          <a:prstGeom prst="rect">
            <a:avLst/>
          </a:prstGeom>
          <a:noFill/>
          <a:ln w="9525">
            <a:solidFill>
              <a:schemeClr val="tx1"/>
            </a:solidFill>
            <a:miter lim="800000"/>
            <a:headEnd/>
            <a:tailEnd/>
          </a:ln>
        </p:spPr>
      </p:pic>
      <p:pic>
        <p:nvPicPr>
          <p:cNvPr id="21" name="Picture 3"/>
          <p:cNvPicPr>
            <a:picLocks noChangeAspect="1" noChangeArrowheads="1"/>
          </p:cNvPicPr>
          <p:nvPr/>
        </p:nvPicPr>
        <p:blipFill>
          <a:blip r:embed="rId5" cstate="print"/>
          <a:srcRect/>
          <a:stretch>
            <a:fillRect/>
          </a:stretch>
        </p:blipFill>
        <p:spPr bwMode="auto">
          <a:xfrm>
            <a:off x="6272773" y="3956574"/>
            <a:ext cx="1175175" cy="720000"/>
          </a:xfrm>
          <a:prstGeom prst="rect">
            <a:avLst/>
          </a:prstGeom>
          <a:noFill/>
          <a:ln w="9525">
            <a:solidFill>
              <a:schemeClr val="tx1"/>
            </a:solidFill>
            <a:miter lim="800000"/>
            <a:headEnd/>
            <a:tailEnd/>
          </a:ln>
        </p:spPr>
      </p:pic>
      <p:pic>
        <p:nvPicPr>
          <p:cNvPr id="22" name="Picture 5"/>
          <p:cNvPicPr>
            <a:picLocks noChangeAspect="1" noChangeArrowheads="1"/>
          </p:cNvPicPr>
          <p:nvPr/>
        </p:nvPicPr>
        <p:blipFill>
          <a:blip r:embed="rId6" cstate="print"/>
          <a:srcRect/>
          <a:stretch>
            <a:fillRect/>
          </a:stretch>
        </p:blipFill>
        <p:spPr bwMode="auto">
          <a:xfrm>
            <a:off x="6272773" y="4718007"/>
            <a:ext cx="1175175" cy="720000"/>
          </a:xfrm>
          <a:prstGeom prst="rect">
            <a:avLst/>
          </a:prstGeom>
          <a:noFill/>
          <a:ln w="9525">
            <a:solidFill>
              <a:schemeClr val="tx1"/>
            </a:solidFill>
            <a:miter lim="800000"/>
            <a:headEnd/>
            <a:tailEnd/>
          </a:ln>
        </p:spPr>
      </p:pic>
      <p:pic>
        <p:nvPicPr>
          <p:cNvPr id="23" name="Picture 6"/>
          <p:cNvPicPr>
            <a:picLocks noChangeAspect="1" noChangeArrowheads="1"/>
          </p:cNvPicPr>
          <p:nvPr/>
        </p:nvPicPr>
        <p:blipFill>
          <a:blip r:embed="rId7" cstate="print"/>
          <a:srcRect/>
          <a:stretch>
            <a:fillRect/>
          </a:stretch>
        </p:blipFill>
        <p:spPr bwMode="auto">
          <a:xfrm>
            <a:off x="6272773" y="5486401"/>
            <a:ext cx="1175175" cy="600075"/>
          </a:xfrm>
          <a:prstGeom prst="rect">
            <a:avLst/>
          </a:prstGeom>
          <a:noFill/>
          <a:ln w="9525">
            <a:solidFill>
              <a:schemeClr val="tx1"/>
            </a:solidFill>
            <a:miter lim="800000"/>
            <a:headEnd/>
            <a:tailEnd/>
          </a:ln>
        </p:spPr>
      </p:pic>
      <p:sp>
        <p:nvSpPr>
          <p:cNvPr id="17" name="Rounded Rectangle 16"/>
          <p:cNvSpPr/>
          <p:nvPr/>
        </p:nvSpPr>
        <p:spPr bwMode="gray">
          <a:xfrm>
            <a:off x="975947" y="1699480"/>
            <a:ext cx="5292968" cy="720000"/>
          </a:xfrm>
          <a:prstGeom prst="roundRect">
            <a:avLst>
              <a:gd name="adj" fmla="val 4201"/>
            </a:avLst>
          </a:prstGeom>
          <a:solidFill>
            <a:schemeClr val="bg1">
              <a:lumMod val="85000"/>
              <a:alpha val="35000"/>
            </a:schemeClr>
          </a:solidFill>
          <a:ln w="6350" algn="ctr">
            <a:noFill/>
            <a:miter lim="800000"/>
            <a:headEnd/>
            <a:tailEnd/>
          </a:ln>
        </p:spPr>
        <p:txBody>
          <a:bodyPr lIns="89985" tIns="71987" rIns="89985" bIns="71987"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59826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materialyequipoelectrico.com/productos/big/1.1377721730.jpg"/>
          <p:cNvPicPr>
            <a:picLocks noChangeAspect="1" noChangeArrowheads="1"/>
          </p:cNvPicPr>
          <p:nvPr/>
        </p:nvPicPr>
        <p:blipFill rotWithShape="1">
          <a:blip r:embed="rId2">
            <a:extLst>
              <a:ext uri="{28A0092B-C50C-407E-A947-70E740481C1C}">
                <a14:useLocalDpi xmlns:a14="http://schemas.microsoft.com/office/drawing/2010/main" val="0"/>
              </a:ext>
            </a:extLst>
          </a:blip>
          <a:srcRect b="6575"/>
          <a:stretch/>
        </p:blipFill>
        <p:spPr bwMode="auto">
          <a:xfrm>
            <a:off x="0" y="0"/>
            <a:ext cx="9175748"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gray">
          <a:xfrm>
            <a:off x="0" y="0"/>
            <a:ext cx="9175748" cy="6858000"/>
          </a:xfrm>
          <a:prstGeom prst="rect">
            <a:avLst/>
          </a:prstGeom>
          <a:solidFill>
            <a:schemeClr val="bg1">
              <a:alpha val="71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CO"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578" name="Title 1"/>
          <p:cNvSpPr>
            <a:spLocks noGrp="1"/>
          </p:cNvSpPr>
          <p:nvPr>
            <p:ph type="title"/>
          </p:nvPr>
        </p:nvSpPr>
        <p:spPr/>
        <p:txBody>
          <a:bodyPr/>
          <a:lstStyle/>
          <a:p>
            <a:r>
              <a:rPr lang="es-CO" dirty="0" smtClean="0"/>
              <a:t>Ancho de Banda Requerido</a:t>
            </a:r>
            <a:endParaRPr lang="en-US"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369" y="1276867"/>
            <a:ext cx="7307009" cy="1602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5434" y="3087879"/>
            <a:ext cx="5972175" cy="324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251658"/>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I815227\Pictures\People\272404_l_srgb_s_g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904"/>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rot="10800000">
            <a:off x="463007" y="1049308"/>
            <a:ext cx="8171323" cy="20686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p>
        </p:txBody>
      </p:sp>
      <p:sp>
        <p:nvSpPr>
          <p:cNvPr id="7" name="TextBox 6"/>
          <p:cNvSpPr txBox="1"/>
          <p:nvPr/>
        </p:nvSpPr>
        <p:spPr>
          <a:xfrm>
            <a:off x="627903" y="1202923"/>
            <a:ext cx="7481148" cy="584775"/>
          </a:xfrm>
          <a:prstGeom prst="rect">
            <a:avLst/>
          </a:prstGeom>
          <a:noFill/>
        </p:spPr>
        <p:txBody>
          <a:bodyPr wrap="square" rtlCol="0">
            <a:spAutoFit/>
          </a:bodyPr>
          <a:lstStyle/>
          <a:p>
            <a:r>
              <a:rPr lang="es-CO" sz="3200" dirty="0" smtClean="0">
                <a:solidFill>
                  <a:schemeClr val="bg1"/>
                </a:solidFill>
                <a:effectLst>
                  <a:outerShdw blurRad="38100" dist="38100" dir="2700000" algn="tl">
                    <a:srgbClr val="000000">
                      <a:alpha val="43137"/>
                    </a:srgbClr>
                  </a:outerShdw>
                </a:effectLst>
                <a:latin typeface="BentonSans Bold" panose="02000803000000020004" pitchFamily="2" charset="0"/>
              </a:rPr>
              <a:t>Seguridad y Auditoría</a:t>
            </a:r>
            <a:endParaRPr lang="en-US" sz="3200" dirty="0">
              <a:solidFill>
                <a:schemeClr val="bg1"/>
              </a:solidFill>
              <a:effectLst>
                <a:outerShdw blurRad="38100" dist="38100" dir="2700000" algn="tl">
                  <a:srgbClr val="000000">
                    <a:alpha val="43137"/>
                  </a:srgbClr>
                </a:outerShdw>
              </a:effectLst>
              <a:latin typeface="BentonSans Bold" panose="02000803000000020004" pitchFamily="2"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903" y="2588165"/>
            <a:ext cx="759681" cy="374776"/>
          </a:xfrm>
          <a:prstGeom prst="rect">
            <a:avLst/>
          </a:prstGeom>
        </p:spPr>
      </p:pic>
      <p:sp>
        <p:nvSpPr>
          <p:cNvPr id="9" name="Rectangle 8"/>
          <p:cNvSpPr/>
          <p:nvPr/>
        </p:nvSpPr>
        <p:spPr>
          <a:xfrm>
            <a:off x="774464" y="1787698"/>
            <a:ext cx="588117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977795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3" cstate="print"/>
          <a:srcRect/>
          <a:stretch>
            <a:fillRect/>
          </a:stretch>
        </p:blipFill>
        <p:spPr bwMode="auto">
          <a:xfrm>
            <a:off x="2514511" y="4254609"/>
            <a:ext cx="3763461" cy="2239369"/>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300677" y="1436207"/>
            <a:ext cx="4121959" cy="2452686"/>
          </a:xfrm>
          <a:prstGeom prst="rect">
            <a:avLst/>
          </a:prstGeom>
          <a:noFill/>
          <a:ln w="9525">
            <a:noFill/>
            <a:miter lim="800000"/>
            <a:headEnd/>
            <a:tailEnd/>
          </a:ln>
        </p:spPr>
      </p:pic>
      <p:sp>
        <p:nvSpPr>
          <p:cNvPr id="2" name="Title 1"/>
          <p:cNvSpPr>
            <a:spLocks noGrp="1"/>
          </p:cNvSpPr>
          <p:nvPr>
            <p:ph type="title"/>
          </p:nvPr>
        </p:nvSpPr>
        <p:spPr/>
        <p:txBody>
          <a:bodyPr/>
          <a:lstStyle/>
          <a:p>
            <a:r>
              <a:rPr lang="es-CO" dirty="0" smtClean="0"/>
              <a:t>Tipos de autenticación</a:t>
            </a:r>
            <a:endParaRPr lang="en-US" dirty="0"/>
          </a:p>
        </p:txBody>
      </p:sp>
      <p:sp>
        <p:nvSpPr>
          <p:cNvPr id="33" name="Rectangle 32"/>
          <p:cNvSpPr>
            <a:spLocks noChangeArrowheads="1"/>
          </p:cNvSpPr>
          <p:nvPr/>
        </p:nvSpPr>
        <p:spPr bwMode="gray">
          <a:xfrm>
            <a:off x="292361" y="1138659"/>
            <a:ext cx="4062793" cy="466725"/>
          </a:xfrm>
          <a:prstGeom prst="rect">
            <a:avLst/>
          </a:prstGeom>
          <a:gradFill rotWithShape="1">
            <a:gsLst>
              <a:gs pos="0">
                <a:srgbClr val="F0AB00">
                  <a:gamma/>
                  <a:tint val="74118"/>
                  <a:invGamma/>
                  <a:alpha val="80000"/>
                </a:srgbClr>
              </a:gs>
              <a:gs pos="100000">
                <a:srgbClr val="F0AB00"/>
              </a:gs>
            </a:gsLst>
            <a:lin ang="5400000" scaled="1"/>
          </a:gradFill>
          <a:ln w="12700">
            <a:noFill/>
            <a:round/>
            <a:headEnd/>
            <a:tailEnd/>
          </a:ln>
          <a:effectLst/>
        </p:spPr>
        <p:txBody>
          <a:bodyPr lIns="180000" tIns="46800" rIns="90000" bIns="46800" anchor="ctr"/>
          <a:lstStyle/>
          <a:p>
            <a:pPr algn="ctr" fontAlgn="auto">
              <a:spcBef>
                <a:spcPts val="0"/>
              </a:spcBef>
              <a:spcAft>
                <a:spcPts val="0"/>
              </a:spcAft>
            </a:pPr>
            <a:r>
              <a:rPr lang="es-CO" sz="1600" b="1" kern="0" dirty="0" err="1" smtClean="0">
                <a:latin typeface="+mn-lt"/>
              </a:rPr>
              <a:t>Logon</a:t>
            </a:r>
            <a:r>
              <a:rPr lang="es-CO" sz="1600" b="1" kern="0" dirty="0" smtClean="0">
                <a:latin typeface="+mn-lt"/>
              </a:rPr>
              <a:t> con Usuario de Aplicación</a:t>
            </a:r>
            <a:endParaRPr lang="es-CO" sz="1600" b="1" kern="0" dirty="0">
              <a:latin typeface="+mn-lt"/>
            </a:endParaRPr>
          </a:p>
        </p:txBody>
      </p:sp>
      <p:pic>
        <p:nvPicPr>
          <p:cNvPr id="3" name="Picture 2"/>
          <p:cNvPicPr>
            <a:picLocks noChangeAspect="1" noChangeArrowheads="1"/>
          </p:cNvPicPr>
          <p:nvPr/>
        </p:nvPicPr>
        <p:blipFill>
          <a:blip r:embed="rId4" cstate="print"/>
          <a:srcRect/>
          <a:stretch>
            <a:fillRect/>
          </a:stretch>
        </p:blipFill>
        <p:spPr bwMode="auto">
          <a:xfrm>
            <a:off x="4614864" y="1605384"/>
            <a:ext cx="4070444" cy="2243137"/>
          </a:xfrm>
          <a:prstGeom prst="rect">
            <a:avLst/>
          </a:prstGeom>
          <a:noFill/>
          <a:ln w="9525">
            <a:noFill/>
            <a:miter lim="800000"/>
            <a:headEnd/>
            <a:tailEnd/>
          </a:ln>
        </p:spPr>
      </p:pic>
      <p:sp>
        <p:nvSpPr>
          <p:cNvPr id="7" name="Rectangle 6"/>
          <p:cNvSpPr>
            <a:spLocks noChangeArrowheads="1"/>
          </p:cNvSpPr>
          <p:nvPr/>
        </p:nvSpPr>
        <p:spPr bwMode="gray">
          <a:xfrm>
            <a:off x="2391679" y="3987466"/>
            <a:ext cx="4061913" cy="466725"/>
          </a:xfrm>
          <a:prstGeom prst="rect">
            <a:avLst/>
          </a:prstGeom>
          <a:gradFill rotWithShape="1">
            <a:gsLst>
              <a:gs pos="0">
                <a:srgbClr val="F0AB00">
                  <a:gamma/>
                  <a:tint val="74118"/>
                  <a:invGamma/>
                  <a:alpha val="80000"/>
                </a:srgbClr>
              </a:gs>
              <a:gs pos="100000">
                <a:srgbClr val="F0AB00"/>
              </a:gs>
            </a:gsLst>
            <a:lin ang="5400000" scaled="1"/>
          </a:gradFill>
          <a:ln w="12700">
            <a:noFill/>
            <a:round/>
            <a:headEnd/>
            <a:tailEnd/>
          </a:ln>
          <a:effectLst/>
        </p:spPr>
        <p:txBody>
          <a:bodyPr lIns="180000" tIns="46800" rIns="90000" bIns="46800" anchor="ctr"/>
          <a:lstStyle/>
          <a:p>
            <a:pPr algn="ctr" fontAlgn="auto">
              <a:spcBef>
                <a:spcPts val="0"/>
              </a:spcBef>
              <a:spcAft>
                <a:spcPts val="0"/>
              </a:spcAft>
            </a:pPr>
            <a:r>
              <a:rPr lang="es-CO" sz="1600" b="1" kern="0" dirty="0" err="1" smtClean="0">
                <a:latin typeface="+mn-lt"/>
              </a:rPr>
              <a:t>Logon</a:t>
            </a:r>
            <a:r>
              <a:rPr lang="es-CO" sz="1600" b="1" kern="0" dirty="0" smtClean="0">
                <a:latin typeface="+mn-lt"/>
              </a:rPr>
              <a:t> con Certificados</a:t>
            </a:r>
            <a:endParaRPr lang="es-CO" sz="1600" b="1" kern="0" dirty="0">
              <a:latin typeface="+mn-lt"/>
            </a:endParaRPr>
          </a:p>
        </p:txBody>
      </p:sp>
      <p:sp>
        <p:nvSpPr>
          <p:cNvPr id="31" name="Rectangle 30"/>
          <p:cNvSpPr>
            <a:spLocks noChangeArrowheads="1"/>
          </p:cNvSpPr>
          <p:nvPr/>
        </p:nvSpPr>
        <p:spPr bwMode="gray">
          <a:xfrm>
            <a:off x="4623395" y="1148252"/>
            <a:ext cx="4061913" cy="466725"/>
          </a:xfrm>
          <a:prstGeom prst="rect">
            <a:avLst/>
          </a:prstGeom>
          <a:gradFill rotWithShape="1">
            <a:gsLst>
              <a:gs pos="0">
                <a:srgbClr val="F0AB00">
                  <a:gamma/>
                  <a:tint val="74118"/>
                  <a:invGamma/>
                  <a:alpha val="80000"/>
                </a:srgbClr>
              </a:gs>
              <a:gs pos="100000">
                <a:srgbClr val="F0AB00"/>
              </a:gs>
            </a:gsLst>
            <a:lin ang="5400000" scaled="1"/>
          </a:gradFill>
          <a:ln w="12700">
            <a:noFill/>
            <a:round/>
            <a:headEnd/>
            <a:tailEnd/>
          </a:ln>
          <a:effectLst/>
        </p:spPr>
        <p:txBody>
          <a:bodyPr lIns="180000" tIns="46800" rIns="90000" bIns="46800" anchor="ctr"/>
          <a:lstStyle/>
          <a:p>
            <a:pPr algn="ctr" fontAlgn="auto">
              <a:spcBef>
                <a:spcPts val="0"/>
              </a:spcBef>
              <a:spcAft>
                <a:spcPts val="0"/>
              </a:spcAft>
            </a:pPr>
            <a:r>
              <a:rPr lang="es-CO" sz="1600" b="1" kern="0" dirty="0" err="1" smtClean="0">
                <a:latin typeface="+mn-lt"/>
              </a:rPr>
              <a:t>Logon</a:t>
            </a:r>
            <a:r>
              <a:rPr lang="es-CO" sz="1600" b="1" kern="0" dirty="0" smtClean="0">
                <a:latin typeface="+mn-lt"/>
              </a:rPr>
              <a:t> con Directorio Activo</a:t>
            </a:r>
            <a:endParaRPr lang="es-CO" sz="1600" b="1" kern="0" dirty="0">
              <a:latin typeface="+mn-lt"/>
            </a:endParaRPr>
          </a:p>
        </p:txBody>
      </p:sp>
    </p:spTree>
    <p:extLst>
      <p:ext uri="{BB962C8B-B14F-4D97-AF65-F5344CB8AC3E}">
        <p14:creationId xmlns:p14="http://schemas.microsoft.com/office/powerpoint/2010/main" val="2567476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Cloud and Cross-Company</a:t>
            </a:r>
            <a:br>
              <a:rPr lang="en-US" dirty="0" smtClean="0"/>
            </a:br>
            <a:r>
              <a:rPr lang="en-US" sz="1800" b="0" dirty="0" smtClean="0"/>
              <a:t>Soporte a SAML 2.0</a:t>
            </a:r>
            <a:endParaRPr lang="en-US" sz="1800" b="0" dirty="0"/>
          </a:p>
        </p:txBody>
      </p:sp>
      <p:pic>
        <p:nvPicPr>
          <p:cNvPr id="4" name="Picture 13" descr="\\psf\Host\Users\eric\Graphic Tank\Misc-17.png"/>
          <p:cNvPicPr>
            <a:picLocks noChangeAspect="1" noChangeArrowheads="1"/>
          </p:cNvPicPr>
          <p:nvPr/>
        </p:nvPicPr>
        <p:blipFill>
          <a:blip r:embed="rId3" cstate="print"/>
          <a:srcRect/>
          <a:stretch>
            <a:fillRect/>
          </a:stretch>
        </p:blipFill>
        <p:spPr bwMode="auto">
          <a:xfrm>
            <a:off x="6839424" y="2276872"/>
            <a:ext cx="360000" cy="387341"/>
          </a:xfrm>
          <a:prstGeom prst="rect">
            <a:avLst/>
          </a:prstGeom>
          <a:noFill/>
        </p:spPr>
      </p:pic>
      <p:pic>
        <p:nvPicPr>
          <p:cNvPr id="5" name="Picture 35" descr="\\psf\Host\Users\eric\Graphic Tank\Misc-41.png"/>
          <p:cNvPicPr>
            <a:picLocks noChangeAspect="1" noChangeArrowheads="1"/>
          </p:cNvPicPr>
          <p:nvPr/>
        </p:nvPicPr>
        <p:blipFill>
          <a:blip r:embed="rId4" cstate="print"/>
          <a:srcRect/>
          <a:stretch>
            <a:fillRect/>
          </a:stretch>
        </p:blipFill>
        <p:spPr bwMode="auto">
          <a:xfrm>
            <a:off x="6804288" y="1725307"/>
            <a:ext cx="360000" cy="349270"/>
          </a:xfrm>
          <a:prstGeom prst="rect">
            <a:avLst/>
          </a:prstGeom>
          <a:noFill/>
        </p:spPr>
      </p:pic>
      <p:pic>
        <p:nvPicPr>
          <p:cNvPr id="6" name="Picture 36" descr="\\psf\Host\Users\eric\Graphic Tank\Misc-40.png"/>
          <p:cNvPicPr>
            <a:picLocks noChangeAspect="1" noChangeArrowheads="1"/>
          </p:cNvPicPr>
          <p:nvPr/>
        </p:nvPicPr>
        <p:blipFill>
          <a:blip r:embed="rId5" cstate="print"/>
          <a:srcRect/>
          <a:stretch>
            <a:fillRect/>
          </a:stretch>
        </p:blipFill>
        <p:spPr bwMode="auto">
          <a:xfrm>
            <a:off x="6853220" y="4254052"/>
            <a:ext cx="369480" cy="352965"/>
          </a:xfrm>
          <a:prstGeom prst="rect">
            <a:avLst/>
          </a:prstGeom>
          <a:noFill/>
        </p:spPr>
      </p:pic>
      <p:pic>
        <p:nvPicPr>
          <p:cNvPr id="7" name="Picture 32" descr="\\psf\Host\Users\eric\Graphic Tank\Misc-44.png"/>
          <p:cNvPicPr>
            <a:picLocks noChangeAspect="1" noChangeArrowheads="1"/>
          </p:cNvPicPr>
          <p:nvPr/>
        </p:nvPicPr>
        <p:blipFill>
          <a:blip r:embed="rId6" cstate="print"/>
          <a:srcRect/>
          <a:stretch>
            <a:fillRect/>
          </a:stretch>
        </p:blipFill>
        <p:spPr bwMode="auto">
          <a:xfrm>
            <a:off x="6804288" y="2991508"/>
            <a:ext cx="360000" cy="362442"/>
          </a:xfrm>
          <a:prstGeom prst="rect">
            <a:avLst/>
          </a:prstGeom>
          <a:noFill/>
        </p:spPr>
      </p:pic>
      <p:pic>
        <p:nvPicPr>
          <p:cNvPr id="8" name="Picture 2" descr="\\psf\Home\Graphic Tank\Time v2-0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47540" y="3672209"/>
            <a:ext cx="360000" cy="33052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7380634" y="1772816"/>
            <a:ext cx="1439516"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SAP and non-SAP applications</a:t>
            </a:r>
          </a:p>
        </p:txBody>
      </p:sp>
      <p:sp>
        <p:nvSpPr>
          <p:cNvPr id="10" name="TextBox 9"/>
          <p:cNvSpPr txBox="1"/>
          <p:nvPr/>
        </p:nvSpPr>
        <p:spPr>
          <a:xfrm>
            <a:off x="7380634" y="2329649"/>
            <a:ext cx="1439838"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SAML identity provider</a:t>
            </a:r>
          </a:p>
        </p:txBody>
      </p:sp>
      <p:sp>
        <p:nvSpPr>
          <p:cNvPr id="11" name="TextBox 10"/>
          <p:cNvSpPr txBox="1"/>
          <p:nvPr/>
        </p:nvSpPr>
        <p:spPr>
          <a:xfrm>
            <a:off x="7380634" y="2962552"/>
            <a:ext cx="1439516"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Microsoft Active </a:t>
            </a:r>
            <a:br>
              <a:rPr lang="en-US" sz="1200" kern="0" dirty="0" smtClean="0">
                <a:ea typeface="Arial Unicode MS" pitchFamily="34" charset="-128"/>
                <a:cs typeface="Arial Unicode MS" pitchFamily="34" charset="-128"/>
              </a:rPr>
            </a:br>
            <a:r>
              <a:rPr lang="en-US" sz="1200" kern="0" dirty="0" smtClean="0">
                <a:ea typeface="Arial Unicode MS" pitchFamily="34" charset="-128"/>
                <a:cs typeface="Arial Unicode MS" pitchFamily="34" charset="-128"/>
              </a:rPr>
              <a:t>Directory, LDAP, other login modules</a:t>
            </a:r>
          </a:p>
        </p:txBody>
      </p:sp>
      <p:sp>
        <p:nvSpPr>
          <p:cNvPr id="12" name="TextBox 11"/>
          <p:cNvSpPr txBox="1"/>
          <p:nvPr/>
        </p:nvSpPr>
        <p:spPr>
          <a:xfrm>
            <a:off x="7380634" y="3748390"/>
            <a:ext cx="143951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smtClean="0">
                <a:solidFill>
                  <a:schemeClr val="accent4">
                    <a:lumMod val="50000"/>
                  </a:schemeClr>
                </a:solidFill>
                <a:ea typeface="Arial Unicode MS" pitchFamily="34" charset="-128"/>
                <a:cs typeface="Arial Unicode MS" pitchFamily="34" charset="-128"/>
              </a:rPr>
              <a:t>Token: SAML</a:t>
            </a:r>
          </a:p>
        </p:txBody>
      </p:sp>
      <p:sp>
        <p:nvSpPr>
          <p:cNvPr id="13" name="TextBox 12"/>
          <p:cNvSpPr txBox="1"/>
          <p:nvPr/>
        </p:nvSpPr>
        <p:spPr>
          <a:xfrm>
            <a:off x="7380634" y="4240826"/>
            <a:ext cx="1439516" cy="166199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kern="0" dirty="0" smtClean="0">
                <a:ea typeface="Arial Unicode MS" pitchFamily="34" charset="-128"/>
                <a:cs typeface="Arial Unicode MS" pitchFamily="34" charset="-128"/>
              </a:rPr>
              <a:t>SAML is a public standard for Web applications. The application server has to support the standard. Recommended for extranet scenarios, partner integration</a:t>
            </a:r>
          </a:p>
        </p:txBody>
      </p:sp>
      <p:cxnSp>
        <p:nvCxnSpPr>
          <p:cNvPr id="15" name="Straight Connector 14"/>
          <p:cNvCxnSpPr/>
          <p:nvPr/>
        </p:nvCxnSpPr>
        <p:spPr>
          <a:xfrm>
            <a:off x="6588224" y="1880906"/>
            <a:ext cx="0" cy="421191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588224" y="1700808"/>
            <a:ext cx="0" cy="435640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3088380" y="4002736"/>
            <a:ext cx="1289078" cy="1149921"/>
            <a:chOff x="6080467" y="893373"/>
            <a:chExt cx="2039513" cy="1819346"/>
          </a:xfrm>
        </p:grpSpPr>
        <p:sp>
          <p:nvSpPr>
            <p:cNvPr id="34" name="Oval 33"/>
            <p:cNvSpPr/>
            <p:nvPr/>
          </p:nvSpPr>
          <p:spPr bwMode="gray">
            <a:xfrm>
              <a:off x="6080467" y="1544321"/>
              <a:ext cx="2039513" cy="934719"/>
            </a:xfrm>
            <a:prstGeom prst="ellipse">
              <a:avLst/>
            </a:prstGeom>
            <a:solidFill>
              <a:schemeClr val="bg1">
                <a:lumMod val="95000"/>
              </a:schemeClr>
            </a:solidFill>
            <a:effectLst>
              <a:outerShdw blurRad="50800" dist="38100" dir="5400000" algn="t" rotWithShape="0">
                <a:prstClr val="black">
                  <a:alpha val="40000"/>
                </a:prstClr>
              </a:outerShdw>
            </a:effectLst>
          </p:spPr>
          <p:txBody>
            <a:bodyPr wrap="square" rtlCol="0" anchor="ctr" anchorCtr="1">
              <a:no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a:endParaRPr lang="en-US" sz="1200" dirty="0" smtClean="0">
                <a:solidFill>
                  <a:srgbClr val="FFFFFF"/>
                </a:solidFill>
                <a:cs typeface="Arial"/>
              </a:endParaRPr>
            </a:p>
          </p:txBody>
        </p:sp>
        <p:grpSp>
          <p:nvGrpSpPr>
            <p:cNvPr id="35" name="Group 34"/>
            <p:cNvGrpSpPr/>
            <p:nvPr/>
          </p:nvGrpSpPr>
          <p:grpSpPr>
            <a:xfrm>
              <a:off x="6513523" y="893373"/>
              <a:ext cx="1228395" cy="1819346"/>
              <a:chOff x="4447540" y="2016761"/>
              <a:chExt cx="1814491" cy="2687398"/>
            </a:xfrm>
          </p:grpSpPr>
          <p:pic>
            <p:nvPicPr>
              <p:cNvPr id="36" name="Picture 35" descr="datacenter-02.png"/>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298440" y="2016761"/>
                <a:ext cx="963591" cy="2189480"/>
              </a:xfrm>
              <a:prstGeom prst="rect">
                <a:avLst/>
              </a:prstGeom>
            </p:spPr>
          </p:pic>
          <p:pic>
            <p:nvPicPr>
              <p:cNvPr id="37" name="Picture 36" descr="datacenter-01.png"/>
              <p:cNvPicPr>
                <a:picLocks noChangeAspect="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447540" y="2326640"/>
                <a:ext cx="1118653" cy="2377519"/>
              </a:xfrm>
              <a:prstGeom prst="rect">
                <a:avLst/>
              </a:prstGeom>
            </p:spPr>
          </p:pic>
        </p:grpSp>
      </p:grpSp>
      <p:sp>
        <p:nvSpPr>
          <p:cNvPr id="39" name="Cloud 38"/>
          <p:cNvSpPr/>
          <p:nvPr/>
        </p:nvSpPr>
        <p:spPr bwMode="gray">
          <a:xfrm>
            <a:off x="4348303" y="3115824"/>
            <a:ext cx="1457797" cy="668116"/>
          </a:xfrm>
          <a:prstGeom prst="cloud">
            <a:avLst/>
          </a:prstGeom>
          <a:solidFill>
            <a:schemeClr val="bg1">
              <a:lumMod val="95000"/>
            </a:schemeClr>
          </a:solidFill>
          <a:ln w="12700">
            <a:solidFill>
              <a:srgbClr val="FFC000"/>
            </a:solidFill>
          </a:ln>
          <a:effectLst>
            <a:outerShdw blurRad="50800" dist="38100" dir="5400000" algn="t" rotWithShape="0">
              <a:prstClr val="black">
                <a:alpha val="40000"/>
              </a:prstClr>
            </a:outerShdw>
          </a:effectLst>
        </p:spPr>
        <p:txBody>
          <a:bodyPr wrap="square" rtlCol="0" anchor="ctr" anchorCtr="1">
            <a:no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a:endParaRPr lang="en-US" sz="1200" dirty="0" smtClean="0">
              <a:solidFill>
                <a:srgbClr val="FFFFFF"/>
              </a:solidFill>
              <a:cs typeface="Arial"/>
            </a:endParaRPr>
          </a:p>
        </p:txBody>
      </p:sp>
      <p:grpSp>
        <p:nvGrpSpPr>
          <p:cNvPr id="40" name="Group 39"/>
          <p:cNvGrpSpPr/>
          <p:nvPr/>
        </p:nvGrpSpPr>
        <p:grpSpPr>
          <a:xfrm>
            <a:off x="4692843" y="2814978"/>
            <a:ext cx="776409" cy="1149921"/>
            <a:chOff x="4218765" y="2094496"/>
            <a:chExt cx="1814491" cy="2687400"/>
          </a:xfrm>
        </p:grpSpPr>
        <p:pic>
          <p:nvPicPr>
            <p:cNvPr id="41" name="Picture 40" descr="datacenter-02.png"/>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69666" y="2094496"/>
              <a:ext cx="963590" cy="2189481"/>
            </a:xfrm>
            <a:prstGeom prst="rect">
              <a:avLst/>
            </a:prstGeom>
          </p:spPr>
        </p:pic>
        <p:pic>
          <p:nvPicPr>
            <p:cNvPr id="42" name="Picture 41" descr="datacenter-01.png"/>
            <p:cNvPicPr>
              <a:picLocks noChangeAspect="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218765" y="2404375"/>
              <a:ext cx="1118652" cy="2377521"/>
            </a:xfrm>
            <a:prstGeom prst="rect">
              <a:avLst/>
            </a:prstGeom>
          </p:spPr>
        </p:pic>
      </p:grpSp>
      <p:sp>
        <p:nvSpPr>
          <p:cNvPr id="43" name="TextBox 42"/>
          <p:cNvSpPr txBox="1"/>
          <p:nvPr/>
        </p:nvSpPr>
        <p:spPr>
          <a:xfrm>
            <a:off x="2911480" y="5095921"/>
            <a:ext cx="1695977" cy="43088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SAP / non-SAP Web </a:t>
            </a:r>
            <a:br>
              <a:rPr lang="en-US" sz="1400" kern="0" dirty="0" smtClean="0">
                <a:ea typeface="Arial Unicode MS" pitchFamily="34" charset="-128"/>
                <a:cs typeface="Arial Unicode MS" pitchFamily="34" charset="-128"/>
              </a:rPr>
            </a:br>
            <a:r>
              <a:rPr lang="en-US" sz="1400" kern="0" dirty="0" smtClean="0">
                <a:ea typeface="Arial Unicode MS" pitchFamily="34" charset="-128"/>
                <a:cs typeface="Arial Unicode MS" pitchFamily="34" charset="-128"/>
              </a:rPr>
              <a:t>applications</a:t>
            </a:r>
          </a:p>
        </p:txBody>
      </p:sp>
      <p:sp>
        <p:nvSpPr>
          <p:cNvPr id="44" name="TextBox 43"/>
          <p:cNvSpPr txBox="1"/>
          <p:nvPr/>
        </p:nvSpPr>
        <p:spPr>
          <a:xfrm>
            <a:off x="4420311" y="3860208"/>
            <a:ext cx="1463542"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smtClean="0">
                <a:ea typeface="Arial Unicode MS" pitchFamily="34" charset="-128"/>
                <a:cs typeface="Arial Unicode MS" pitchFamily="34" charset="-128"/>
              </a:rPr>
              <a:t>Cloud applications</a:t>
            </a:r>
          </a:p>
        </p:txBody>
      </p:sp>
      <p:sp>
        <p:nvSpPr>
          <p:cNvPr id="45" name="Oval 44"/>
          <p:cNvSpPr/>
          <p:nvPr/>
        </p:nvSpPr>
        <p:spPr bwMode="gray">
          <a:xfrm>
            <a:off x="963035" y="2620927"/>
            <a:ext cx="2160240" cy="828955"/>
          </a:xfrm>
          <a:prstGeom prst="ellipse">
            <a:avLst/>
          </a:prstGeom>
          <a:solidFill>
            <a:schemeClr val="bg1">
              <a:lumMod val="85000"/>
            </a:schemeClr>
          </a:solidFill>
          <a:effectLst>
            <a:outerShdw blurRad="50800" dist="38100" dir="5400000" algn="t" rotWithShape="0">
              <a:prstClr val="black">
                <a:alpha val="40000"/>
              </a:prstClr>
            </a:outerShdw>
          </a:effectLst>
        </p:spPr>
        <p:txBody>
          <a:bodyPr wrap="square" rtlCol="0" anchor="ctr" anchorCtr="1">
            <a:no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a:endParaRPr lang="en-US" sz="1200" dirty="0" smtClean="0">
              <a:solidFill>
                <a:srgbClr val="FFFFFF"/>
              </a:solidFill>
              <a:cs typeface="Arial"/>
            </a:endParaRPr>
          </a:p>
        </p:txBody>
      </p:sp>
      <p:pic>
        <p:nvPicPr>
          <p:cNvPr id="46" name="Picture 16" descr="\\psf\Host\Users\eric\Graphic Tank\People v2-11.png"/>
          <p:cNvPicPr>
            <a:picLocks noChangeAspect="1" noChangeArrowheads="1"/>
          </p:cNvPicPr>
          <p:nvPr/>
        </p:nvPicPr>
        <p:blipFill>
          <a:blip r:embed="rId10" cstate="print">
            <a:duotone>
              <a:prstClr val="black"/>
              <a:schemeClr val="accent4">
                <a:tint val="45000"/>
                <a:satMod val="400000"/>
              </a:schemeClr>
            </a:duotone>
          </a:blip>
          <a:srcRect/>
          <a:stretch>
            <a:fillRect/>
          </a:stretch>
        </p:blipFill>
        <p:spPr bwMode="auto">
          <a:xfrm>
            <a:off x="1524215" y="2218492"/>
            <a:ext cx="584580" cy="819958"/>
          </a:xfrm>
          <a:prstGeom prst="rect">
            <a:avLst/>
          </a:prstGeom>
          <a:noFill/>
        </p:spPr>
      </p:pic>
      <p:sp>
        <p:nvSpPr>
          <p:cNvPr id="47" name="TextBox 46"/>
          <p:cNvSpPr txBox="1"/>
          <p:nvPr/>
        </p:nvSpPr>
        <p:spPr>
          <a:xfrm>
            <a:off x="2127391" y="2364816"/>
            <a:ext cx="836768" cy="21544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W</a:t>
            </a:r>
            <a:r>
              <a:rPr lang="en-US" sz="1400" kern="0" dirty="0" smtClean="0">
                <a:ea typeface="Arial Unicode MS" pitchFamily="34" charset="-128"/>
                <a:cs typeface="Arial Unicode MS" pitchFamily="34" charset="-128"/>
              </a:rPr>
              <a:t>eb client</a:t>
            </a:r>
          </a:p>
        </p:txBody>
      </p:sp>
      <p:cxnSp>
        <p:nvCxnSpPr>
          <p:cNvPr id="51" name="Straight Connector 50"/>
          <p:cNvCxnSpPr/>
          <p:nvPr/>
        </p:nvCxnSpPr>
        <p:spPr>
          <a:xfrm>
            <a:off x="3315304" y="3143175"/>
            <a:ext cx="888091" cy="109616"/>
          </a:xfrm>
          <a:prstGeom prst="line">
            <a:avLst/>
          </a:prstGeom>
          <a:ln w="38100">
            <a:solidFill>
              <a:schemeClr val="accent4">
                <a:lumMod val="50000"/>
                <a:alpha val="41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964159" y="3516805"/>
            <a:ext cx="351145" cy="562474"/>
          </a:xfrm>
          <a:prstGeom prst="line">
            <a:avLst/>
          </a:prstGeom>
          <a:ln w="38100">
            <a:solidFill>
              <a:schemeClr val="accent4">
                <a:lumMod val="50000"/>
                <a:alpha val="41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6938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http://www.materialyequipoelectrico.com/productos/big/1.1377721730.jpg"/>
          <p:cNvPicPr>
            <a:picLocks noChangeAspect="1" noChangeArrowheads="1"/>
          </p:cNvPicPr>
          <p:nvPr/>
        </p:nvPicPr>
        <p:blipFill rotWithShape="1">
          <a:blip r:embed="rId2">
            <a:extLst>
              <a:ext uri="{28A0092B-C50C-407E-A947-70E740481C1C}">
                <a14:useLocalDpi xmlns:a14="http://schemas.microsoft.com/office/drawing/2010/main" val="0"/>
              </a:ext>
            </a:extLst>
          </a:blip>
          <a:srcRect b="6575"/>
          <a:stretch/>
        </p:blipFill>
        <p:spPr bwMode="auto">
          <a:xfrm>
            <a:off x="0" y="0"/>
            <a:ext cx="9175748" cy="68580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bwMode="gray">
          <a:xfrm>
            <a:off x="14671" y="0"/>
            <a:ext cx="9175748" cy="6858000"/>
          </a:xfrm>
          <a:prstGeom prst="rect">
            <a:avLst/>
          </a:prstGeom>
          <a:solidFill>
            <a:schemeClr val="bg1">
              <a:alpha val="71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CO"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s-CO" dirty="0" smtClean="0"/>
              <a:t>Arquitectura</a:t>
            </a:r>
            <a:br>
              <a:rPr lang="es-CO" dirty="0" smtClean="0"/>
            </a:br>
            <a:r>
              <a:rPr lang="es-CO" sz="1800" b="0" i="1" dirty="0" smtClean="0"/>
              <a:t>SAP NetWeaver Web Application Server</a:t>
            </a:r>
            <a:endParaRPr lang="en-US" b="0" i="1" dirty="0"/>
          </a:p>
        </p:txBody>
      </p:sp>
      <p:sp>
        <p:nvSpPr>
          <p:cNvPr id="3" name="Rectangle 2"/>
          <p:cNvSpPr>
            <a:spLocks noChangeArrowheads="1"/>
          </p:cNvSpPr>
          <p:nvPr/>
        </p:nvSpPr>
        <p:spPr bwMode="gray">
          <a:xfrm>
            <a:off x="2118489" y="1585912"/>
            <a:ext cx="4968111" cy="3876675"/>
          </a:xfrm>
          <a:prstGeom prst="rect">
            <a:avLst/>
          </a:prstGeom>
          <a:gradFill rotWithShape="1">
            <a:gsLst>
              <a:gs pos="0">
                <a:srgbClr val="F0AB00">
                  <a:gamma/>
                  <a:tint val="74118"/>
                  <a:invGamma/>
                  <a:alpha val="80000"/>
                </a:srgbClr>
              </a:gs>
              <a:gs pos="100000">
                <a:srgbClr val="F0AB00"/>
              </a:gs>
            </a:gsLst>
            <a:lin ang="5400000" scaled="1"/>
          </a:gradFill>
          <a:ln w="12700">
            <a:noFill/>
            <a:round/>
            <a:headEnd/>
            <a:tailEnd/>
          </a:ln>
          <a:effectLst/>
        </p:spPr>
        <p:txBody>
          <a:bodyPr lIns="180000" tIns="46800" rIns="90000" bIns="46800" anchor="t"/>
          <a:lstStyle/>
          <a:p>
            <a:pPr fontAlgn="auto">
              <a:spcBef>
                <a:spcPts val="0"/>
              </a:spcBef>
              <a:spcAft>
                <a:spcPts val="0"/>
              </a:spcAft>
            </a:pPr>
            <a:r>
              <a:rPr lang="es-CO" sz="1600" b="1" kern="0" dirty="0" smtClean="0">
                <a:solidFill>
                  <a:schemeClr val="tx1">
                    <a:lumMod val="50000"/>
                    <a:lumOff val="50000"/>
                  </a:schemeClr>
                </a:solidFill>
                <a:latin typeface="Arial Black" pitchFamily="34" charset="0"/>
              </a:rPr>
              <a:t>SAP NetWeaver Web Application Server</a:t>
            </a:r>
            <a:endParaRPr lang="es-CO" sz="1600" b="1" kern="0" dirty="0">
              <a:solidFill>
                <a:schemeClr val="tx1">
                  <a:lumMod val="50000"/>
                  <a:lumOff val="50000"/>
                </a:schemeClr>
              </a:solidFill>
              <a:latin typeface="Arial Black" pitchFamily="34" charset="0"/>
            </a:endParaRPr>
          </a:p>
        </p:txBody>
      </p:sp>
      <p:sp>
        <p:nvSpPr>
          <p:cNvPr id="7" name="Rectangle 6"/>
          <p:cNvSpPr/>
          <p:nvPr/>
        </p:nvSpPr>
        <p:spPr bwMode="gray">
          <a:xfrm>
            <a:off x="2276281" y="1943103"/>
            <a:ext cx="4625647" cy="2219324"/>
          </a:xfrm>
          <a:prstGeom prst="rect">
            <a:avLst/>
          </a:prstGeom>
          <a:gradFill rotWithShape="1">
            <a:gsLst>
              <a:gs pos="0">
                <a:schemeClr val="bg1">
                  <a:lumMod val="65000"/>
                </a:schemeClr>
              </a:gs>
              <a:gs pos="80000">
                <a:schemeClr val="bg1">
                  <a:lumMod val="75000"/>
                </a:schemeClr>
              </a:gs>
              <a:gs pos="100000">
                <a:schemeClr val="bg1">
                  <a:lumMod val="85000"/>
                </a:schemeClr>
              </a:gs>
            </a:gsLst>
            <a:lin ang="16200000" scaled="0"/>
          </a:gradFill>
          <a:ln w="9525" cap="flat" cmpd="sng" algn="ctr">
            <a:noFill/>
            <a:prstDash val="solid"/>
          </a:ln>
          <a:effectLst>
            <a:outerShdw blurRad="40000" dist="23000" dir="5400000" rotWithShape="0">
              <a:srgbClr val="000000">
                <a:alpha val="35000"/>
              </a:srgbClr>
            </a:outerShdw>
          </a:effectLst>
        </p:spPr>
        <p:txBody>
          <a:bodyPr lIns="72000" tIns="0" rIns="0" bIns="0" rtlCol="0" anchor="b"/>
          <a:lstStyle/>
          <a:p>
            <a:pPr marR="0" algn="ctr">
              <a:lnSpc>
                <a:spcPct val="100000"/>
              </a:lnSpc>
              <a:buClr>
                <a:srgbClr val="F0AB00"/>
              </a:buClr>
              <a:buSzPct val="80000"/>
              <a:tabLst/>
              <a:defRPr/>
            </a:pPr>
            <a:r>
              <a:rPr lang="es-CO" dirty="0" smtClean="0">
                <a:solidFill>
                  <a:schemeClr val="bg1"/>
                </a:solidFill>
                <a:latin typeface="Arial Black" pitchFamily="34" charset="0"/>
              </a:rPr>
              <a:t>ABAP</a:t>
            </a:r>
            <a:endParaRPr lang="en-US" dirty="0" smtClean="0">
              <a:solidFill>
                <a:schemeClr val="bg1"/>
              </a:solidFill>
              <a:latin typeface="Arial Black" pitchFamily="34" charset="0"/>
            </a:endParaRPr>
          </a:p>
        </p:txBody>
      </p:sp>
      <p:sp>
        <p:nvSpPr>
          <p:cNvPr id="4" name="Rounded Rectangle 3"/>
          <p:cNvSpPr/>
          <p:nvPr/>
        </p:nvSpPr>
        <p:spPr>
          <a:xfrm>
            <a:off x="2495549" y="2090737"/>
            <a:ext cx="4257675" cy="561975"/>
          </a:xfrm>
          <a:prstGeom prst="round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lIns="72000" tIns="0" rIns="0" bIns="0" rtlCol="0" anchor="ctr"/>
          <a:lstStyle/>
          <a:p>
            <a:pPr fontAlgn="auto">
              <a:spcBef>
                <a:spcPts val="0"/>
              </a:spcBef>
              <a:spcAft>
                <a:spcPts val="0"/>
              </a:spcAft>
              <a:defRPr/>
            </a:pPr>
            <a:r>
              <a:rPr lang="es-ES" sz="1600" dirty="0" smtClean="0">
                <a:solidFill>
                  <a:schemeClr val="bg1"/>
                </a:solidFill>
                <a:latin typeface="Arial Black" pitchFamily="34" charset="0"/>
              </a:rPr>
              <a:t>Web Server</a:t>
            </a:r>
          </a:p>
        </p:txBody>
      </p:sp>
      <p:sp>
        <p:nvSpPr>
          <p:cNvPr id="5" name="Rounded Rectangle 4"/>
          <p:cNvSpPr/>
          <p:nvPr/>
        </p:nvSpPr>
        <p:spPr>
          <a:xfrm>
            <a:off x="2486024" y="2805112"/>
            <a:ext cx="4257675" cy="914401"/>
          </a:xfrm>
          <a:prstGeom prst="round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lIns="72000" tIns="0" rIns="0" bIns="0" rtlCol="0" anchor="ctr"/>
          <a:lstStyle/>
          <a:p>
            <a:pPr fontAlgn="auto">
              <a:spcBef>
                <a:spcPts val="0"/>
              </a:spcBef>
              <a:spcAft>
                <a:spcPts val="0"/>
              </a:spcAft>
              <a:defRPr/>
            </a:pPr>
            <a:r>
              <a:rPr lang="es-ES" sz="1600" dirty="0" smtClean="0">
                <a:solidFill>
                  <a:schemeClr val="bg1"/>
                </a:solidFill>
                <a:latin typeface="Arial Black" pitchFamily="34" charset="0"/>
              </a:rPr>
              <a:t>Application Server</a:t>
            </a:r>
          </a:p>
          <a:p>
            <a:pPr algn="ctr" fontAlgn="auto">
              <a:spcBef>
                <a:spcPts val="0"/>
              </a:spcBef>
              <a:spcAft>
                <a:spcPts val="0"/>
              </a:spcAft>
              <a:defRPr/>
            </a:pPr>
            <a:r>
              <a:rPr lang="es-ES" sz="1600" dirty="0" smtClean="0">
                <a:solidFill>
                  <a:schemeClr val="bg1"/>
                </a:solidFill>
                <a:latin typeface="+mn-lt"/>
              </a:rPr>
              <a:t>(Lógica de Negocio)</a:t>
            </a:r>
            <a:endParaRPr lang="es-ES" sz="1600" dirty="0" smtClean="0">
              <a:solidFill>
                <a:schemeClr val="bg1"/>
              </a:solidFill>
              <a:latin typeface="Arial Black" pitchFamily="34" charset="0"/>
            </a:endParaRPr>
          </a:p>
        </p:txBody>
      </p:sp>
      <p:sp>
        <p:nvSpPr>
          <p:cNvPr id="9" name="Can 8"/>
          <p:cNvSpPr/>
          <p:nvPr/>
        </p:nvSpPr>
        <p:spPr bwMode="gray">
          <a:xfrm>
            <a:off x="3933825" y="5662612"/>
            <a:ext cx="1333500" cy="752475"/>
          </a:xfrm>
          <a:prstGeom prst="can">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lIns="72000" tIns="0" rIns="0" bIns="0" rtlCol="0" anchor="ctr"/>
          <a:lstStyle/>
          <a:p>
            <a:pPr marR="0" algn="ctr">
              <a:lnSpc>
                <a:spcPct val="100000"/>
              </a:lnSpc>
              <a:buClr>
                <a:srgbClr val="F0AB00"/>
              </a:buClr>
              <a:buSzPct val="80000"/>
              <a:tabLst/>
              <a:defRPr/>
            </a:pPr>
            <a:r>
              <a:rPr lang="es-CO" dirty="0" smtClean="0">
                <a:solidFill>
                  <a:schemeClr val="bg1"/>
                </a:solidFill>
                <a:latin typeface="Arial Black" pitchFamily="34" charset="0"/>
              </a:rPr>
              <a:t>HANA</a:t>
            </a:r>
            <a:endParaRPr lang="en-US" dirty="0" smtClean="0">
              <a:solidFill>
                <a:schemeClr val="bg1"/>
              </a:solidFill>
              <a:latin typeface="Arial Black" pitchFamily="34" charset="0"/>
            </a:endParaRPr>
          </a:p>
        </p:txBody>
      </p:sp>
      <p:cxnSp>
        <p:nvCxnSpPr>
          <p:cNvPr id="11" name="Straight Connector 10"/>
          <p:cNvCxnSpPr>
            <a:stCxn id="3" idx="2"/>
            <a:endCxn id="9" idx="1"/>
          </p:cNvCxnSpPr>
          <p:nvPr/>
        </p:nvCxnSpPr>
        <p:spPr>
          <a:xfrm flipH="1">
            <a:off x="4600575" y="5462587"/>
            <a:ext cx="1970" cy="20002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55"/>
          <p:cNvSpPr>
            <a:spLocks noChangeArrowheads="1"/>
          </p:cNvSpPr>
          <p:nvPr/>
        </p:nvSpPr>
        <p:spPr bwMode="gray">
          <a:xfrm>
            <a:off x="2413000" y="4362451"/>
            <a:ext cx="1311275" cy="398462"/>
          </a:xfrm>
          <a:prstGeom prst="rect">
            <a:avLst/>
          </a:prstGeom>
          <a:gradFill rotWithShape="1">
            <a:gsLst>
              <a:gs pos="0">
                <a:srgbClr val="487AB2"/>
              </a:gs>
              <a:gs pos="100000">
                <a:srgbClr val="04357B"/>
              </a:gs>
            </a:gsLst>
            <a:lin ang="2700000" scaled="1"/>
          </a:gradFill>
          <a:ln w="12700" algn="ctr">
            <a:solidFill>
              <a:srgbClr val="C6C6C6"/>
            </a:solidFill>
            <a:round/>
            <a:headEnd/>
            <a:tailEnd/>
          </a:ln>
          <a:effectLst>
            <a:outerShdw blurRad="25400" dist="12700" dir="2700000" algn="tl" rotWithShape="0">
              <a:prstClr val="black">
                <a:alpha val="40000"/>
              </a:prstClr>
            </a:outerShdw>
          </a:effectLst>
        </p:spPr>
        <p:txBody>
          <a:bodyPr tIns="91440" bIns="9144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s-ES_tradnl" sz="1400" b="0" i="0" u="none" strike="noStrike" kern="0" cap="none" spc="0" normalizeH="0" baseline="0" noProof="0" dirty="0" smtClean="0">
                <a:ln>
                  <a:noFill/>
                </a:ln>
                <a:solidFill>
                  <a:srgbClr val="FFFFFF"/>
                </a:solidFill>
                <a:effectLst/>
                <a:uLnTx/>
                <a:uFillTx/>
                <a:latin typeface="Arial"/>
              </a:rPr>
              <a:t>Seguridad</a:t>
            </a:r>
            <a:endParaRPr kumimoji="0" lang="es-ES_tradnl" sz="1400" b="0" i="0" u="none" strike="noStrike" kern="0" cap="none" spc="0" normalizeH="0" baseline="0" noProof="0" dirty="0">
              <a:ln>
                <a:noFill/>
              </a:ln>
              <a:solidFill>
                <a:srgbClr val="FFFFFF"/>
              </a:solidFill>
              <a:effectLst/>
              <a:uLnTx/>
              <a:uFillTx/>
              <a:latin typeface="Arial"/>
            </a:endParaRPr>
          </a:p>
        </p:txBody>
      </p:sp>
      <p:sp>
        <p:nvSpPr>
          <p:cNvPr id="21" name="Rectangle 155"/>
          <p:cNvSpPr>
            <a:spLocks noChangeArrowheads="1"/>
          </p:cNvSpPr>
          <p:nvPr/>
        </p:nvSpPr>
        <p:spPr bwMode="gray">
          <a:xfrm>
            <a:off x="2422525" y="4857751"/>
            <a:ext cx="1311275" cy="398462"/>
          </a:xfrm>
          <a:prstGeom prst="rect">
            <a:avLst/>
          </a:prstGeom>
          <a:gradFill rotWithShape="1">
            <a:gsLst>
              <a:gs pos="0">
                <a:srgbClr val="487AB2"/>
              </a:gs>
              <a:gs pos="100000">
                <a:srgbClr val="04357B"/>
              </a:gs>
            </a:gsLst>
            <a:lin ang="2700000" scaled="1"/>
          </a:gradFill>
          <a:ln w="12700" algn="ctr">
            <a:solidFill>
              <a:srgbClr val="C6C6C6"/>
            </a:solidFill>
            <a:round/>
            <a:headEnd/>
            <a:tailEnd/>
          </a:ln>
          <a:effectLst>
            <a:outerShdw blurRad="25400" dist="12700" dir="2700000" algn="tl" rotWithShape="0">
              <a:prstClr val="black">
                <a:alpha val="40000"/>
              </a:prstClr>
            </a:outerShdw>
          </a:effectLst>
        </p:spPr>
        <p:txBody>
          <a:bodyPr tIns="91440" bIns="9144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s-ES_tradnl" sz="1400" b="0" i="0" u="none" strike="noStrike" kern="0" cap="none" spc="0" normalizeH="0" baseline="0" noProof="0" dirty="0" smtClean="0">
                <a:ln>
                  <a:noFill/>
                </a:ln>
                <a:solidFill>
                  <a:srgbClr val="FFFFFF"/>
                </a:solidFill>
                <a:effectLst/>
                <a:uLnTx/>
                <a:uFillTx/>
                <a:latin typeface="Arial"/>
              </a:rPr>
              <a:t>Auditoría</a:t>
            </a:r>
            <a:endParaRPr kumimoji="0" lang="es-ES_tradnl" sz="1400" b="0" i="0" u="none" strike="noStrike" kern="0" cap="none" spc="0" normalizeH="0" baseline="0" noProof="0" dirty="0">
              <a:ln>
                <a:noFill/>
              </a:ln>
              <a:solidFill>
                <a:srgbClr val="FFFFFF"/>
              </a:solidFill>
              <a:effectLst/>
              <a:uLnTx/>
              <a:uFillTx/>
              <a:latin typeface="Arial"/>
            </a:endParaRPr>
          </a:p>
        </p:txBody>
      </p:sp>
      <p:sp>
        <p:nvSpPr>
          <p:cNvPr id="22" name="Rectangle 155"/>
          <p:cNvSpPr>
            <a:spLocks noChangeArrowheads="1"/>
          </p:cNvSpPr>
          <p:nvPr/>
        </p:nvSpPr>
        <p:spPr bwMode="gray">
          <a:xfrm>
            <a:off x="5432425" y="4371976"/>
            <a:ext cx="1349375" cy="398462"/>
          </a:xfrm>
          <a:prstGeom prst="rect">
            <a:avLst/>
          </a:prstGeom>
          <a:gradFill rotWithShape="1">
            <a:gsLst>
              <a:gs pos="0">
                <a:srgbClr val="487AB2"/>
              </a:gs>
              <a:gs pos="100000">
                <a:srgbClr val="04357B"/>
              </a:gs>
            </a:gsLst>
            <a:lin ang="2700000" scaled="1"/>
          </a:gradFill>
          <a:ln w="12700" algn="ctr">
            <a:solidFill>
              <a:srgbClr val="C6C6C6"/>
            </a:solidFill>
            <a:round/>
            <a:headEnd/>
            <a:tailEnd/>
          </a:ln>
          <a:effectLst>
            <a:outerShdw blurRad="25400" dist="12700" dir="2700000" algn="tl" rotWithShape="0">
              <a:prstClr val="black">
                <a:alpha val="40000"/>
              </a:prstClr>
            </a:outerShdw>
          </a:effectLst>
        </p:spPr>
        <p:txBody>
          <a:bodyPr tIns="91440" bIns="9144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s-ES_tradnl" sz="1400" b="0" i="0" u="none" strike="noStrike" kern="0" cap="none" spc="0" normalizeH="0" baseline="0" noProof="0" dirty="0" smtClean="0">
                <a:ln>
                  <a:noFill/>
                </a:ln>
                <a:solidFill>
                  <a:srgbClr val="FFFFFF"/>
                </a:solidFill>
                <a:effectLst/>
                <a:uLnTx/>
                <a:uFillTx/>
                <a:latin typeface="Arial"/>
              </a:rPr>
              <a:t>Administración</a:t>
            </a:r>
            <a:endParaRPr kumimoji="0" lang="es-ES_tradnl" sz="1400" b="0" i="0" u="none" strike="noStrike" kern="0" cap="none" spc="0" normalizeH="0" baseline="0" noProof="0" dirty="0">
              <a:ln>
                <a:noFill/>
              </a:ln>
              <a:solidFill>
                <a:srgbClr val="FFFFFF"/>
              </a:solidFill>
              <a:effectLst/>
              <a:uLnTx/>
              <a:uFillTx/>
              <a:latin typeface="Arial"/>
            </a:endParaRPr>
          </a:p>
        </p:txBody>
      </p:sp>
      <p:sp>
        <p:nvSpPr>
          <p:cNvPr id="23" name="Rectangle 155"/>
          <p:cNvSpPr>
            <a:spLocks noChangeArrowheads="1"/>
          </p:cNvSpPr>
          <p:nvPr/>
        </p:nvSpPr>
        <p:spPr bwMode="gray">
          <a:xfrm>
            <a:off x="5441950" y="4867276"/>
            <a:ext cx="1349375" cy="398462"/>
          </a:xfrm>
          <a:prstGeom prst="rect">
            <a:avLst/>
          </a:prstGeom>
          <a:gradFill rotWithShape="1">
            <a:gsLst>
              <a:gs pos="0">
                <a:srgbClr val="487AB2"/>
              </a:gs>
              <a:gs pos="100000">
                <a:srgbClr val="04357B"/>
              </a:gs>
            </a:gsLst>
            <a:lin ang="2700000" scaled="1"/>
          </a:gradFill>
          <a:ln w="12700" algn="ctr">
            <a:solidFill>
              <a:srgbClr val="C6C6C6"/>
            </a:solidFill>
            <a:round/>
            <a:headEnd/>
            <a:tailEnd/>
          </a:ln>
          <a:effectLst>
            <a:outerShdw blurRad="25400" dist="12700" dir="2700000" algn="tl" rotWithShape="0">
              <a:prstClr val="black">
                <a:alpha val="40000"/>
              </a:prstClr>
            </a:outerShdw>
          </a:effectLst>
        </p:spPr>
        <p:txBody>
          <a:bodyPr tIns="91440" bIns="9144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s-ES_tradnl" sz="1400" b="0" i="0" u="none" strike="noStrike" kern="0" cap="none" spc="0" normalizeH="0" baseline="0" noProof="0" dirty="0" smtClean="0">
                <a:ln>
                  <a:noFill/>
                </a:ln>
                <a:solidFill>
                  <a:srgbClr val="FFFFFF"/>
                </a:solidFill>
                <a:effectLst/>
                <a:uLnTx/>
                <a:uFillTx/>
                <a:latin typeface="Arial"/>
              </a:rPr>
              <a:t>Monitoreo</a:t>
            </a:r>
            <a:endParaRPr kumimoji="0" lang="es-ES_tradnl" sz="1400" b="0" i="0" u="none" strike="noStrike" kern="0" cap="none" spc="0" normalizeH="0" baseline="0" noProof="0" dirty="0">
              <a:ln>
                <a:noFill/>
              </a:ln>
              <a:solidFill>
                <a:srgbClr val="FFFFFF"/>
              </a:solidFill>
              <a:effectLst/>
              <a:uLnTx/>
              <a:uFillTx/>
              <a:latin typeface="Arial"/>
            </a:endParaRPr>
          </a:p>
        </p:txBody>
      </p:sp>
      <p:sp>
        <p:nvSpPr>
          <p:cNvPr id="24" name="Rectangle 155"/>
          <p:cNvSpPr>
            <a:spLocks noChangeArrowheads="1"/>
          </p:cNvSpPr>
          <p:nvPr/>
        </p:nvSpPr>
        <p:spPr bwMode="gray">
          <a:xfrm>
            <a:off x="3879850" y="4362451"/>
            <a:ext cx="1425575" cy="900112"/>
          </a:xfrm>
          <a:prstGeom prst="rect">
            <a:avLst/>
          </a:prstGeom>
          <a:gradFill rotWithShape="1">
            <a:gsLst>
              <a:gs pos="0">
                <a:srgbClr val="487AB2"/>
              </a:gs>
              <a:gs pos="100000">
                <a:srgbClr val="04357B"/>
              </a:gs>
            </a:gsLst>
            <a:lin ang="2700000" scaled="1"/>
          </a:gradFill>
          <a:ln w="12700" algn="ctr">
            <a:solidFill>
              <a:srgbClr val="C6C6C6"/>
            </a:solidFill>
            <a:round/>
            <a:headEnd/>
            <a:tailEnd/>
          </a:ln>
          <a:effectLst>
            <a:outerShdw blurRad="25400" dist="12700" dir="2700000" algn="tl" rotWithShape="0">
              <a:prstClr val="black">
                <a:alpha val="40000"/>
              </a:prstClr>
            </a:outerShdw>
          </a:effectLst>
        </p:spPr>
        <p:txBody>
          <a:bodyPr tIns="91440" bIns="9144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s-ES_tradnl" sz="1400" b="0" i="0" u="none" strike="noStrike" kern="0" cap="none" spc="0" normalizeH="0" baseline="0" noProof="0" dirty="0" smtClean="0">
                <a:ln>
                  <a:noFill/>
                </a:ln>
                <a:solidFill>
                  <a:srgbClr val="FFFFFF"/>
                </a:solidFill>
                <a:effectLst/>
                <a:uLnTx/>
                <a:uFillTx/>
                <a:latin typeface="Arial"/>
              </a:rPr>
              <a:t>Alta Disponibilidad y Contingencia</a:t>
            </a:r>
            <a:endParaRPr kumimoji="0" lang="es-ES_tradnl" sz="1400" b="0" i="0" u="none" strike="noStrike" kern="0" cap="none" spc="0" normalizeH="0" baseline="0" noProof="0" dirty="0">
              <a:ln>
                <a:noFill/>
              </a:ln>
              <a:solidFill>
                <a:srgbClr val="FFFFFF"/>
              </a:solidFill>
              <a:effectLst/>
              <a:uLnTx/>
              <a:uFillTx/>
              <a:latin typeface="Arial"/>
            </a:endParaRPr>
          </a:p>
        </p:txBody>
      </p:sp>
    </p:spTree>
    <p:extLst>
      <p:ext uri="{BB962C8B-B14F-4D97-AF65-F5344CB8AC3E}">
        <p14:creationId xmlns:p14="http://schemas.microsoft.com/office/powerpoint/2010/main" val="2356594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3" descr="Picture10"/>
          <p:cNvPicPr>
            <a:picLocks noChangeAspect="1" noChangeArrowheads="1"/>
          </p:cNvPicPr>
          <p:nvPr/>
        </p:nvPicPr>
        <p:blipFill>
          <a:blip r:embed="rId2" cstate="print"/>
          <a:srcRect/>
          <a:stretch>
            <a:fillRect/>
          </a:stretch>
        </p:blipFill>
        <p:spPr bwMode="auto">
          <a:xfrm>
            <a:off x="6411913" y="3946525"/>
            <a:ext cx="1746250" cy="2320925"/>
          </a:xfrm>
          <a:prstGeom prst="rect">
            <a:avLst/>
          </a:prstGeom>
          <a:noFill/>
          <a:ln w="9525">
            <a:noFill/>
            <a:miter lim="800000"/>
            <a:headEnd/>
            <a:tailEnd/>
          </a:ln>
        </p:spPr>
      </p:pic>
      <p:grpSp>
        <p:nvGrpSpPr>
          <p:cNvPr id="2" name="Group 42"/>
          <p:cNvGrpSpPr>
            <a:grpSpLocks/>
          </p:cNvGrpSpPr>
          <p:nvPr/>
        </p:nvGrpSpPr>
        <p:grpSpPr bwMode="auto">
          <a:xfrm>
            <a:off x="269875" y="1636713"/>
            <a:ext cx="4621213" cy="4881562"/>
            <a:chOff x="463" y="1166"/>
            <a:chExt cx="2109" cy="1672"/>
          </a:xfrm>
        </p:grpSpPr>
        <p:pic>
          <p:nvPicPr>
            <p:cNvPr id="71725" name="Picture 43" descr="g"/>
            <p:cNvPicPr>
              <a:picLocks noChangeAspect="1" noChangeArrowheads="1"/>
            </p:cNvPicPr>
            <p:nvPr/>
          </p:nvPicPr>
          <p:blipFill>
            <a:blip r:embed="rId3" cstate="print"/>
            <a:srcRect/>
            <a:stretch>
              <a:fillRect/>
            </a:stretch>
          </p:blipFill>
          <p:spPr bwMode="auto">
            <a:xfrm>
              <a:off x="480" y="1166"/>
              <a:ext cx="2092" cy="1392"/>
            </a:xfrm>
            <a:prstGeom prst="rect">
              <a:avLst/>
            </a:prstGeom>
            <a:noFill/>
            <a:ln w="9525">
              <a:noFill/>
              <a:miter lim="800000"/>
              <a:headEnd/>
              <a:tailEnd/>
            </a:ln>
          </p:spPr>
        </p:pic>
        <p:pic>
          <p:nvPicPr>
            <p:cNvPr id="71726" name="Picture 44" descr="lg glass box"/>
            <p:cNvPicPr>
              <a:picLocks noChangeAspect="1" noChangeArrowheads="1"/>
            </p:cNvPicPr>
            <p:nvPr/>
          </p:nvPicPr>
          <p:blipFill>
            <a:blip r:embed="rId4" cstate="print"/>
            <a:srcRect t="89839"/>
            <a:stretch>
              <a:fillRect/>
            </a:stretch>
          </p:blipFill>
          <p:spPr bwMode="auto">
            <a:xfrm>
              <a:off x="463" y="2617"/>
              <a:ext cx="2106" cy="221"/>
            </a:xfrm>
            <a:prstGeom prst="rect">
              <a:avLst/>
            </a:prstGeom>
            <a:noFill/>
            <a:ln w="9525">
              <a:noFill/>
              <a:miter lim="800000"/>
              <a:headEnd/>
              <a:tailEnd/>
            </a:ln>
          </p:spPr>
        </p:pic>
      </p:grpSp>
      <p:pic>
        <p:nvPicPr>
          <p:cNvPr id="71684" name="Picture 8" descr="arrow"/>
          <p:cNvPicPr>
            <a:picLocks noChangeAspect="1" noChangeArrowheads="1"/>
          </p:cNvPicPr>
          <p:nvPr/>
        </p:nvPicPr>
        <p:blipFill>
          <a:blip r:embed="rId5" cstate="print"/>
          <a:srcRect/>
          <a:stretch>
            <a:fillRect/>
          </a:stretch>
        </p:blipFill>
        <p:spPr bwMode="auto">
          <a:xfrm>
            <a:off x="4994275" y="2006600"/>
            <a:ext cx="1312863" cy="542925"/>
          </a:xfrm>
          <a:prstGeom prst="rect">
            <a:avLst/>
          </a:prstGeom>
          <a:noFill/>
          <a:ln w="9525">
            <a:noFill/>
            <a:miter lim="800000"/>
            <a:headEnd/>
            <a:tailEnd/>
          </a:ln>
        </p:spPr>
      </p:pic>
      <p:sp>
        <p:nvSpPr>
          <p:cNvPr id="19" name="Rectangle 2"/>
          <p:cNvSpPr txBox="1">
            <a:spLocks noChangeArrowheads="1"/>
          </p:cNvSpPr>
          <p:nvPr/>
        </p:nvSpPr>
        <p:spPr bwMode="gray">
          <a:xfrm>
            <a:off x="354013" y="220663"/>
            <a:ext cx="7156450" cy="715962"/>
          </a:xfrm>
          <a:prstGeom prst="rect">
            <a:avLst/>
          </a:prstGeom>
          <a:noFill/>
          <a:ln w="9525">
            <a:noFill/>
            <a:miter lim="800000"/>
            <a:headEnd/>
            <a:tailEnd/>
          </a:ln>
        </p:spPr>
        <p:txBody>
          <a:bodyPr lIns="0" tIns="0" rIns="0" bIns="0"/>
          <a:lstStyle/>
          <a:p>
            <a:pPr>
              <a:defRPr/>
            </a:pPr>
            <a:endParaRPr lang="en-US" sz="1800" kern="0" dirty="0">
              <a:solidFill>
                <a:schemeClr val="tx2"/>
              </a:solidFill>
              <a:latin typeface="+mj-lt"/>
              <a:ea typeface="+mj-ea"/>
              <a:cs typeface="+mj-cs"/>
            </a:endParaRPr>
          </a:p>
        </p:txBody>
      </p:sp>
      <p:pic>
        <p:nvPicPr>
          <p:cNvPr id="71686" name="Picture 2"/>
          <p:cNvPicPr>
            <a:picLocks noChangeAspect="1" noChangeArrowheads="1"/>
          </p:cNvPicPr>
          <p:nvPr/>
        </p:nvPicPr>
        <p:blipFill>
          <a:blip r:embed="rId6" cstate="print"/>
          <a:srcRect/>
          <a:stretch>
            <a:fillRect/>
          </a:stretch>
        </p:blipFill>
        <p:spPr bwMode="gray">
          <a:xfrm>
            <a:off x="528638" y="2678113"/>
            <a:ext cx="1628775" cy="2257425"/>
          </a:xfrm>
          <a:prstGeom prst="rect">
            <a:avLst/>
          </a:prstGeom>
          <a:noFill/>
          <a:ln w="9525" algn="ctr">
            <a:noFill/>
            <a:miter lim="800000"/>
            <a:headEnd/>
            <a:tailEnd/>
          </a:ln>
        </p:spPr>
      </p:pic>
      <p:sp>
        <p:nvSpPr>
          <p:cNvPr id="21" name="TextBox 20"/>
          <p:cNvSpPr txBox="1"/>
          <p:nvPr/>
        </p:nvSpPr>
        <p:spPr>
          <a:xfrm>
            <a:off x="525463" y="1903413"/>
            <a:ext cx="1827212" cy="338137"/>
          </a:xfrm>
          <a:prstGeom prst="rect">
            <a:avLst/>
          </a:prstGeom>
          <a:noFill/>
        </p:spPr>
        <p:txBody>
          <a:bodyPr wrap="none">
            <a:spAutoFit/>
          </a:bodyPr>
          <a:lstStyle/>
          <a:p>
            <a:pPr>
              <a:defRPr/>
            </a:pPr>
            <a:r>
              <a:rPr lang="es-CO" dirty="0">
                <a:solidFill>
                  <a:schemeClr val="tx2"/>
                </a:solidFill>
                <a:latin typeface="+mj-lt"/>
              </a:rPr>
              <a:t>Transacciones</a:t>
            </a:r>
            <a:endParaRPr lang="en-US" dirty="0">
              <a:solidFill>
                <a:schemeClr val="tx2"/>
              </a:solidFill>
              <a:latin typeface="+mj-lt"/>
            </a:endParaRPr>
          </a:p>
        </p:txBody>
      </p:sp>
      <p:sp>
        <p:nvSpPr>
          <p:cNvPr id="22" name="TextBox 21"/>
          <p:cNvSpPr txBox="1"/>
          <p:nvPr/>
        </p:nvSpPr>
        <p:spPr>
          <a:xfrm rot="21401618">
            <a:off x="866775" y="2595563"/>
            <a:ext cx="1430338" cy="246062"/>
          </a:xfrm>
          <a:prstGeom prst="rect">
            <a:avLst/>
          </a:prstGeom>
          <a:noFill/>
        </p:spPr>
        <p:txBody>
          <a:bodyPr wrap="none">
            <a:spAutoFit/>
          </a:bodyPr>
          <a:lstStyle/>
          <a:p>
            <a:pPr>
              <a:defRPr/>
            </a:pPr>
            <a:r>
              <a:rPr lang="es-CO" sz="1000" dirty="0">
                <a:latin typeface="+mj-lt"/>
              </a:rPr>
              <a:t>Crear Requisición</a:t>
            </a:r>
            <a:endParaRPr lang="en-US" sz="1000" dirty="0">
              <a:latin typeface="+mj-lt"/>
            </a:endParaRPr>
          </a:p>
        </p:txBody>
      </p:sp>
      <p:sp>
        <p:nvSpPr>
          <p:cNvPr id="24" name="TextBox 23"/>
          <p:cNvSpPr txBox="1"/>
          <p:nvPr/>
        </p:nvSpPr>
        <p:spPr>
          <a:xfrm rot="120000">
            <a:off x="323850" y="3292475"/>
            <a:ext cx="1352550" cy="246063"/>
          </a:xfrm>
          <a:prstGeom prst="rect">
            <a:avLst/>
          </a:prstGeom>
          <a:noFill/>
        </p:spPr>
        <p:txBody>
          <a:bodyPr wrap="none">
            <a:spAutoFit/>
          </a:bodyPr>
          <a:lstStyle/>
          <a:p>
            <a:pPr>
              <a:defRPr/>
            </a:pPr>
            <a:r>
              <a:rPr lang="es-CO" sz="1000" dirty="0">
                <a:latin typeface="+mj-lt"/>
              </a:rPr>
              <a:t>Ingresar Factura</a:t>
            </a:r>
            <a:endParaRPr lang="en-US" sz="1000" dirty="0">
              <a:latin typeface="+mj-lt"/>
            </a:endParaRPr>
          </a:p>
        </p:txBody>
      </p:sp>
      <p:sp>
        <p:nvSpPr>
          <p:cNvPr id="25" name="TextBox 24"/>
          <p:cNvSpPr txBox="1"/>
          <p:nvPr/>
        </p:nvSpPr>
        <p:spPr>
          <a:xfrm rot="294071">
            <a:off x="1089025" y="4054475"/>
            <a:ext cx="1144588" cy="246063"/>
          </a:xfrm>
          <a:prstGeom prst="rect">
            <a:avLst/>
          </a:prstGeom>
          <a:noFill/>
        </p:spPr>
        <p:txBody>
          <a:bodyPr wrap="none">
            <a:spAutoFit/>
          </a:bodyPr>
          <a:lstStyle/>
          <a:p>
            <a:pPr>
              <a:defRPr/>
            </a:pPr>
            <a:r>
              <a:rPr lang="es-CO" sz="1000" dirty="0">
                <a:latin typeface="+mj-lt"/>
              </a:rPr>
              <a:t>Realizar Pago</a:t>
            </a:r>
            <a:endParaRPr lang="en-US" sz="1000" dirty="0">
              <a:latin typeface="+mj-lt"/>
            </a:endParaRPr>
          </a:p>
        </p:txBody>
      </p:sp>
      <p:cxnSp>
        <p:nvCxnSpPr>
          <p:cNvPr id="71691" name="Straight Connector 12"/>
          <p:cNvCxnSpPr>
            <a:cxnSpLocks noChangeShapeType="1"/>
          </p:cNvCxnSpPr>
          <p:nvPr/>
        </p:nvCxnSpPr>
        <p:spPr bwMode="auto">
          <a:xfrm rot="16200000" flipH="1">
            <a:off x="839788" y="3605212"/>
            <a:ext cx="3498850" cy="9525"/>
          </a:xfrm>
          <a:prstGeom prst="line">
            <a:avLst/>
          </a:prstGeom>
          <a:noFill/>
          <a:ln w="9525" algn="ctr">
            <a:solidFill>
              <a:schemeClr val="accent2"/>
            </a:solidFill>
            <a:round/>
            <a:headEnd/>
            <a:tailEnd/>
          </a:ln>
        </p:spPr>
      </p:cxnSp>
      <p:sp>
        <p:nvSpPr>
          <p:cNvPr id="14" name="TextBox 13"/>
          <p:cNvSpPr txBox="1"/>
          <p:nvPr/>
        </p:nvSpPr>
        <p:spPr>
          <a:xfrm>
            <a:off x="2730500" y="1874838"/>
            <a:ext cx="2054225" cy="338137"/>
          </a:xfrm>
          <a:prstGeom prst="rect">
            <a:avLst/>
          </a:prstGeom>
          <a:noFill/>
        </p:spPr>
        <p:txBody>
          <a:bodyPr>
            <a:spAutoFit/>
          </a:bodyPr>
          <a:lstStyle/>
          <a:p>
            <a:pPr>
              <a:defRPr/>
            </a:pPr>
            <a:r>
              <a:rPr lang="es-CO" dirty="0">
                <a:solidFill>
                  <a:schemeClr val="tx2"/>
                </a:solidFill>
                <a:latin typeface="+mj-lt"/>
              </a:rPr>
              <a:t>Datos</a:t>
            </a:r>
            <a:endParaRPr lang="en-US" dirty="0">
              <a:solidFill>
                <a:schemeClr val="tx2"/>
              </a:solidFill>
              <a:latin typeface="+mj-lt"/>
            </a:endParaRPr>
          </a:p>
        </p:txBody>
      </p:sp>
      <p:pic>
        <p:nvPicPr>
          <p:cNvPr id="71693" name="Picture 11" descr="reduce cost"/>
          <p:cNvPicPr>
            <a:picLocks noChangeAspect="1" noChangeArrowheads="1"/>
          </p:cNvPicPr>
          <p:nvPr/>
        </p:nvPicPr>
        <p:blipFill>
          <a:blip r:embed="rId7" cstate="print"/>
          <a:srcRect/>
          <a:stretch>
            <a:fillRect/>
          </a:stretch>
        </p:blipFill>
        <p:spPr bwMode="auto">
          <a:xfrm>
            <a:off x="2930525" y="2640013"/>
            <a:ext cx="471488" cy="560387"/>
          </a:xfrm>
          <a:prstGeom prst="rect">
            <a:avLst/>
          </a:prstGeom>
          <a:noFill/>
          <a:ln w="9525">
            <a:noFill/>
            <a:miter lim="800000"/>
            <a:headEnd/>
            <a:tailEnd/>
          </a:ln>
        </p:spPr>
      </p:pic>
      <p:sp>
        <p:nvSpPr>
          <p:cNvPr id="16" name="TextBox 15"/>
          <p:cNvSpPr txBox="1"/>
          <p:nvPr/>
        </p:nvSpPr>
        <p:spPr>
          <a:xfrm>
            <a:off x="3338513" y="2519363"/>
            <a:ext cx="698500" cy="246062"/>
          </a:xfrm>
          <a:prstGeom prst="rect">
            <a:avLst/>
          </a:prstGeom>
          <a:noFill/>
        </p:spPr>
        <p:txBody>
          <a:bodyPr wrap="none">
            <a:spAutoFit/>
          </a:bodyPr>
          <a:lstStyle/>
          <a:p>
            <a:pPr>
              <a:defRPr/>
            </a:pPr>
            <a:r>
              <a:rPr lang="es-CO" sz="1000" dirty="0">
                <a:latin typeface="+mj-lt"/>
              </a:rPr>
              <a:t>Montos</a:t>
            </a:r>
            <a:endParaRPr lang="en-US" sz="1000" dirty="0">
              <a:latin typeface="+mj-lt"/>
            </a:endParaRPr>
          </a:p>
        </p:txBody>
      </p:sp>
      <p:pic>
        <p:nvPicPr>
          <p:cNvPr id="71695" name="Picture 52" descr="3"/>
          <p:cNvPicPr>
            <a:picLocks noChangeAspect="1" noChangeArrowheads="1"/>
          </p:cNvPicPr>
          <p:nvPr/>
        </p:nvPicPr>
        <p:blipFill>
          <a:blip r:embed="rId8" cstate="print"/>
          <a:srcRect/>
          <a:stretch>
            <a:fillRect/>
          </a:stretch>
        </p:blipFill>
        <p:spPr bwMode="auto">
          <a:xfrm>
            <a:off x="3676650" y="3343275"/>
            <a:ext cx="546100" cy="760413"/>
          </a:xfrm>
          <a:prstGeom prst="rect">
            <a:avLst/>
          </a:prstGeom>
          <a:noFill/>
          <a:ln w="9525">
            <a:noFill/>
            <a:miter lim="800000"/>
            <a:headEnd/>
            <a:tailEnd/>
          </a:ln>
        </p:spPr>
      </p:pic>
      <p:sp>
        <p:nvSpPr>
          <p:cNvPr id="18" name="TextBox 17"/>
          <p:cNvSpPr txBox="1"/>
          <p:nvPr/>
        </p:nvSpPr>
        <p:spPr>
          <a:xfrm>
            <a:off x="4043363" y="3076575"/>
            <a:ext cx="803275" cy="400050"/>
          </a:xfrm>
          <a:prstGeom prst="rect">
            <a:avLst/>
          </a:prstGeom>
          <a:noFill/>
        </p:spPr>
        <p:txBody>
          <a:bodyPr wrap="none">
            <a:spAutoFit/>
          </a:bodyPr>
          <a:lstStyle/>
          <a:p>
            <a:pPr>
              <a:defRPr/>
            </a:pPr>
            <a:r>
              <a:rPr lang="es-CO" sz="1000" dirty="0">
                <a:latin typeface="+mj-lt"/>
              </a:rPr>
              <a:t>Centros </a:t>
            </a:r>
          </a:p>
          <a:p>
            <a:pPr>
              <a:defRPr/>
            </a:pPr>
            <a:r>
              <a:rPr lang="es-CO" sz="1000" dirty="0">
                <a:latin typeface="+mj-lt"/>
              </a:rPr>
              <a:t>de Costo</a:t>
            </a:r>
            <a:endParaRPr lang="en-US" sz="1000" dirty="0">
              <a:latin typeface="+mj-lt"/>
            </a:endParaRPr>
          </a:p>
        </p:txBody>
      </p:sp>
      <p:pic>
        <p:nvPicPr>
          <p:cNvPr id="71697" name="Picture 13" descr="4"/>
          <p:cNvPicPr>
            <a:picLocks noChangeAspect="1" noChangeArrowheads="1"/>
          </p:cNvPicPr>
          <p:nvPr/>
        </p:nvPicPr>
        <p:blipFill>
          <a:blip r:embed="rId9" cstate="print"/>
          <a:srcRect/>
          <a:stretch>
            <a:fillRect/>
          </a:stretch>
        </p:blipFill>
        <p:spPr bwMode="auto">
          <a:xfrm>
            <a:off x="2911475" y="3851275"/>
            <a:ext cx="776288" cy="914400"/>
          </a:xfrm>
          <a:prstGeom prst="rect">
            <a:avLst/>
          </a:prstGeom>
          <a:noFill/>
          <a:ln w="9525">
            <a:noFill/>
            <a:miter lim="800000"/>
            <a:headEnd/>
            <a:tailEnd/>
          </a:ln>
        </p:spPr>
      </p:pic>
      <p:sp>
        <p:nvSpPr>
          <p:cNvPr id="26" name="TextBox 25"/>
          <p:cNvSpPr txBox="1"/>
          <p:nvPr/>
        </p:nvSpPr>
        <p:spPr>
          <a:xfrm>
            <a:off x="2714625" y="3617913"/>
            <a:ext cx="733425" cy="247650"/>
          </a:xfrm>
          <a:prstGeom prst="rect">
            <a:avLst/>
          </a:prstGeom>
          <a:noFill/>
        </p:spPr>
        <p:txBody>
          <a:bodyPr wrap="none">
            <a:spAutoFit/>
          </a:bodyPr>
          <a:lstStyle/>
          <a:p>
            <a:pPr>
              <a:defRPr/>
            </a:pPr>
            <a:r>
              <a:rPr lang="es-CO" sz="1000" dirty="0">
                <a:latin typeface="+mj-lt"/>
              </a:rPr>
              <a:t>Centros</a:t>
            </a:r>
            <a:endParaRPr lang="en-US" sz="1000" dirty="0">
              <a:latin typeface="+mj-lt"/>
            </a:endParaRPr>
          </a:p>
        </p:txBody>
      </p:sp>
      <p:grpSp>
        <p:nvGrpSpPr>
          <p:cNvPr id="3" name="Group 74"/>
          <p:cNvGrpSpPr>
            <a:grpSpLocks/>
          </p:cNvGrpSpPr>
          <p:nvPr/>
        </p:nvGrpSpPr>
        <p:grpSpPr bwMode="auto">
          <a:xfrm>
            <a:off x="4117975" y="4664075"/>
            <a:ext cx="361950" cy="914400"/>
            <a:chOff x="2522" y="512"/>
            <a:chExt cx="716" cy="1823"/>
          </a:xfrm>
        </p:grpSpPr>
        <p:pic>
          <p:nvPicPr>
            <p:cNvPr id="71723" name="Picture 75" descr="r5"/>
            <p:cNvPicPr>
              <a:picLocks noChangeAspect="1" noChangeArrowheads="1"/>
            </p:cNvPicPr>
            <p:nvPr/>
          </p:nvPicPr>
          <p:blipFill>
            <a:blip r:embed="rId10" cstate="print"/>
            <a:srcRect/>
            <a:stretch>
              <a:fillRect/>
            </a:stretch>
          </p:blipFill>
          <p:spPr bwMode="auto">
            <a:xfrm>
              <a:off x="2522" y="1581"/>
              <a:ext cx="716" cy="754"/>
            </a:xfrm>
            <a:prstGeom prst="rect">
              <a:avLst/>
            </a:prstGeom>
            <a:noFill/>
            <a:ln w="9525">
              <a:noFill/>
              <a:miter lim="800000"/>
              <a:headEnd/>
              <a:tailEnd/>
            </a:ln>
          </p:spPr>
        </p:pic>
        <p:pic>
          <p:nvPicPr>
            <p:cNvPr id="71724" name="Picture 76" descr="5"/>
            <p:cNvPicPr>
              <a:picLocks noChangeAspect="1" noChangeArrowheads="1"/>
            </p:cNvPicPr>
            <p:nvPr/>
          </p:nvPicPr>
          <p:blipFill>
            <a:blip r:embed="rId11" cstate="print"/>
            <a:srcRect/>
            <a:stretch>
              <a:fillRect/>
            </a:stretch>
          </p:blipFill>
          <p:spPr bwMode="auto">
            <a:xfrm>
              <a:off x="2522" y="512"/>
              <a:ext cx="716" cy="1412"/>
            </a:xfrm>
            <a:prstGeom prst="rect">
              <a:avLst/>
            </a:prstGeom>
            <a:noFill/>
            <a:ln w="9525">
              <a:noFill/>
              <a:miter lim="800000"/>
              <a:headEnd/>
              <a:tailEnd/>
            </a:ln>
          </p:spPr>
        </p:pic>
      </p:grpSp>
      <p:sp>
        <p:nvSpPr>
          <p:cNvPr id="30" name="TextBox 29"/>
          <p:cNvSpPr txBox="1"/>
          <p:nvPr/>
        </p:nvSpPr>
        <p:spPr>
          <a:xfrm>
            <a:off x="3100388" y="4770438"/>
            <a:ext cx="1058862" cy="246062"/>
          </a:xfrm>
          <a:prstGeom prst="rect">
            <a:avLst/>
          </a:prstGeom>
          <a:noFill/>
        </p:spPr>
        <p:txBody>
          <a:bodyPr wrap="none">
            <a:spAutoFit/>
          </a:bodyPr>
          <a:lstStyle/>
          <a:p>
            <a:pPr>
              <a:defRPr/>
            </a:pPr>
            <a:r>
              <a:rPr lang="es-CO" sz="1000" dirty="0">
                <a:latin typeface="+mj-lt"/>
              </a:rPr>
              <a:t>Documentos</a:t>
            </a:r>
            <a:endParaRPr lang="en-US" sz="1000" dirty="0">
              <a:latin typeface="+mj-lt"/>
            </a:endParaRPr>
          </a:p>
        </p:txBody>
      </p:sp>
      <p:sp>
        <p:nvSpPr>
          <p:cNvPr id="34" name="Rectangle 20"/>
          <p:cNvSpPr>
            <a:spLocks noChangeAspect="1" noChangeArrowheads="1"/>
          </p:cNvSpPr>
          <p:nvPr/>
        </p:nvSpPr>
        <p:spPr bwMode="gray">
          <a:xfrm>
            <a:off x="6778625" y="6130084"/>
            <a:ext cx="1201738" cy="234950"/>
          </a:xfrm>
          <a:prstGeom prst="rect">
            <a:avLst/>
          </a:prstGeom>
          <a:solidFill>
            <a:schemeClr val="hlink"/>
          </a:solidFill>
          <a:ln w="12700">
            <a:noFill/>
            <a:miter lim="800000"/>
            <a:headEnd/>
            <a:tailEnd/>
          </a:ln>
          <a:effectLst>
            <a:glow rad="139700">
              <a:schemeClr val="accent1">
                <a:satMod val="175000"/>
                <a:alpha val="40000"/>
              </a:schemeClr>
            </a:glow>
          </a:effectLst>
        </p:spPr>
        <p:txBody>
          <a:bodyPr wrap="none" anchor="ctr"/>
          <a:lstStyle/>
          <a:p>
            <a:pPr algn="ctr" eaLnBrk="0" hangingPunct="0">
              <a:defRPr/>
            </a:pPr>
            <a:r>
              <a:rPr lang="en-US" sz="1400" dirty="0">
                <a:solidFill>
                  <a:schemeClr val="bg1"/>
                </a:solidFill>
                <a:latin typeface="+mj-lt"/>
              </a:rPr>
              <a:t>Usuario</a:t>
            </a:r>
          </a:p>
        </p:txBody>
      </p:sp>
      <p:pic>
        <p:nvPicPr>
          <p:cNvPr id="71704" name="Picture 8" descr="arrow"/>
          <p:cNvPicPr>
            <a:picLocks noChangeAspect="1" noChangeArrowheads="1"/>
          </p:cNvPicPr>
          <p:nvPr/>
        </p:nvPicPr>
        <p:blipFill>
          <a:blip r:embed="rId12" cstate="print"/>
          <a:srcRect/>
          <a:stretch>
            <a:fillRect/>
          </a:stretch>
        </p:blipFill>
        <p:spPr bwMode="auto">
          <a:xfrm>
            <a:off x="7158038" y="2592388"/>
            <a:ext cx="542925" cy="1312862"/>
          </a:xfrm>
          <a:prstGeom prst="rect">
            <a:avLst/>
          </a:prstGeom>
          <a:noFill/>
          <a:ln w="9525">
            <a:noFill/>
            <a:miter lim="800000"/>
            <a:headEnd/>
            <a:tailEnd/>
          </a:ln>
        </p:spPr>
      </p:pic>
      <p:grpSp>
        <p:nvGrpSpPr>
          <p:cNvPr id="4" name="Group 19"/>
          <p:cNvGrpSpPr>
            <a:grpSpLocks/>
          </p:cNvGrpSpPr>
          <p:nvPr/>
        </p:nvGrpSpPr>
        <p:grpSpPr bwMode="auto">
          <a:xfrm>
            <a:off x="6496050" y="1966913"/>
            <a:ext cx="1766888" cy="582612"/>
            <a:chOff x="2064" y="912"/>
            <a:chExt cx="2352" cy="657"/>
          </a:xfrm>
        </p:grpSpPr>
        <p:sp>
          <p:nvSpPr>
            <p:cNvPr id="38" name="AutoShape 20"/>
            <p:cNvSpPr>
              <a:spLocks noChangeArrowheads="1"/>
            </p:cNvSpPr>
            <p:nvPr/>
          </p:nvSpPr>
          <p:spPr bwMode="gray">
            <a:xfrm>
              <a:off x="2064" y="912"/>
              <a:ext cx="2352" cy="657"/>
            </a:xfrm>
            <a:prstGeom prst="roundRect">
              <a:avLst>
                <a:gd name="adj" fmla="val 5676"/>
              </a:avLst>
            </a:prstGeom>
            <a:gradFill rotWithShape="1">
              <a:gsLst>
                <a:gs pos="0">
                  <a:srgbClr val="F0F5FA"/>
                </a:gs>
                <a:gs pos="100000">
                  <a:srgbClr val="FFCC66"/>
                </a:gs>
              </a:gsLst>
              <a:lin ang="2700000" scaled="1"/>
            </a:gradFill>
            <a:ln w="12700" algn="ctr">
              <a:noFill/>
              <a:round/>
              <a:headEnd/>
              <a:tailEnd/>
            </a:ln>
            <a:effectLst>
              <a:prstShdw prst="shdw17" dist="17961" dir="2700000">
                <a:srgbClr val="FFCC66">
                  <a:gamma/>
                  <a:shade val="60000"/>
                  <a:invGamma/>
                </a:srgbClr>
              </a:prstShdw>
            </a:effectLst>
          </p:spPr>
          <p:txBody>
            <a:bodyPr wrap="none" lIns="0" tIns="0" rIns="0" bIns="0" anchor="ctr"/>
            <a:lstStyle/>
            <a:p>
              <a:pPr algn="ctr">
                <a:defRPr/>
              </a:pPr>
              <a:r>
                <a:rPr lang="es-CO" dirty="0">
                  <a:latin typeface="+mj-lt"/>
                </a:rPr>
                <a:t>ROL</a:t>
              </a:r>
              <a:endParaRPr lang="en-US" dirty="0">
                <a:latin typeface="+mj-lt"/>
              </a:endParaRPr>
            </a:p>
          </p:txBody>
        </p:sp>
        <p:grpSp>
          <p:nvGrpSpPr>
            <p:cNvPr id="5" name="Group 21"/>
            <p:cNvGrpSpPr>
              <a:grpSpLocks/>
            </p:cNvGrpSpPr>
            <p:nvPr/>
          </p:nvGrpSpPr>
          <p:grpSpPr bwMode="auto">
            <a:xfrm>
              <a:off x="2064" y="912"/>
              <a:ext cx="586" cy="179"/>
              <a:chOff x="340" y="674"/>
              <a:chExt cx="522" cy="307"/>
            </a:xfrm>
          </p:grpSpPr>
          <p:grpSp>
            <p:nvGrpSpPr>
              <p:cNvPr id="6" name="Group 22"/>
              <p:cNvGrpSpPr>
                <a:grpSpLocks/>
              </p:cNvGrpSpPr>
              <p:nvPr/>
            </p:nvGrpSpPr>
            <p:grpSpPr bwMode="auto">
              <a:xfrm>
                <a:off x="340" y="674"/>
                <a:ext cx="522" cy="307"/>
                <a:chOff x="2701" y="1755"/>
                <a:chExt cx="301" cy="177"/>
              </a:xfrm>
            </p:grpSpPr>
            <p:pic>
              <p:nvPicPr>
                <p:cNvPr id="71721" name="Picture 23" descr="corner"/>
                <p:cNvPicPr>
                  <a:picLocks noChangeAspect="1" noChangeArrowheads="1"/>
                </p:cNvPicPr>
                <p:nvPr/>
              </p:nvPicPr>
              <p:blipFill>
                <a:blip r:embed="rId13" cstate="print"/>
                <a:srcRect/>
                <a:stretch>
                  <a:fillRect/>
                </a:stretch>
              </p:blipFill>
              <p:spPr bwMode="auto">
                <a:xfrm>
                  <a:off x="2701" y="1755"/>
                  <a:ext cx="301" cy="177"/>
                </a:xfrm>
                <a:prstGeom prst="rect">
                  <a:avLst/>
                </a:prstGeom>
                <a:noFill/>
                <a:ln w="9525">
                  <a:noFill/>
                  <a:miter lim="800000"/>
                  <a:headEnd/>
                  <a:tailEnd/>
                </a:ln>
              </p:spPr>
            </p:pic>
            <p:pic>
              <p:nvPicPr>
                <p:cNvPr id="71722" name="Picture 24" descr="corner"/>
                <p:cNvPicPr>
                  <a:picLocks noChangeAspect="1" noChangeArrowheads="1"/>
                </p:cNvPicPr>
                <p:nvPr/>
              </p:nvPicPr>
              <p:blipFill>
                <a:blip r:embed="rId13" cstate="print"/>
                <a:srcRect/>
                <a:stretch>
                  <a:fillRect/>
                </a:stretch>
              </p:blipFill>
              <p:spPr bwMode="auto">
                <a:xfrm>
                  <a:off x="2701" y="1755"/>
                  <a:ext cx="301" cy="177"/>
                </a:xfrm>
                <a:prstGeom prst="rect">
                  <a:avLst/>
                </a:prstGeom>
                <a:noFill/>
                <a:ln w="9525">
                  <a:noFill/>
                  <a:miter lim="800000"/>
                  <a:headEnd/>
                  <a:tailEnd/>
                </a:ln>
              </p:spPr>
            </p:pic>
          </p:grpSp>
          <p:grpSp>
            <p:nvGrpSpPr>
              <p:cNvPr id="7" name="Group 25"/>
              <p:cNvGrpSpPr>
                <a:grpSpLocks/>
              </p:cNvGrpSpPr>
              <p:nvPr/>
            </p:nvGrpSpPr>
            <p:grpSpPr bwMode="auto">
              <a:xfrm>
                <a:off x="340" y="674"/>
                <a:ext cx="522" cy="307"/>
                <a:chOff x="2701" y="1755"/>
                <a:chExt cx="301" cy="177"/>
              </a:xfrm>
            </p:grpSpPr>
            <p:pic>
              <p:nvPicPr>
                <p:cNvPr id="71719" name="Picture 26" descr="corner"/>
                <p:cNvPicPr>
                  <a:picLocks noChangeAspect="1" noChangeArrowheads="1"/>
                </p:cNvPicPr>
                <p:nvPr/>
              </p:nvPicPr>
              <p:blipFill>
                <a:blip r:embed="rId13" cstate="print"/>
                <a:srcRect/>
                <a:stretch>
                  <a:fillRect/>
                </a:stretch>
              </p:blipFill>
              <p:spPr bwMode="auto">
                <a:xfrm>
                  <a:off x="2701" y="1755"/>
                  <a:ext cx="301" cy="177"/>
                </a:xfrm>
                <a:prstGeom prst="rect">
                  <a:avLst/>
                </a:prstGeom>
                <a:noFill/>
                <a:ln w="9525">
                  <a:noFill/>
                  <a:miter lim="800000"/>
                  <a:headEnd/>
                  <a:tailEnd/>
                </a:ln>
              </p:spPr>
            </p:pic>
            <p:pic>
              <p:nvPicPr>
                <p:cNvPr id="71720" name="Picture 27" descr="corner"/>
                <p:cNvPicPr>
                  <a:picLocks noChangeAspect="1" noChangeArrowheads="1"/>
                </p:cNvPicPr>
                <p:nvPr/>
              </p:nvPicPr>
              <p:blipFill>
                <a:blip r:embed="rId13" cstate="print"/>
                <a:srcRect/>
                <a:stretch>
                  <a:fillRect/>
                </a:stretch>
              </p:blipFill>
              <p:spPr bwMode="auto">
                <a:xfrm>
                  <a:off x="2701" y="1755"/>
                  <a:ext cx="301" cy="177"/>
                </a:xfrm>
                <a:prstGeom prst="rect">
                  <a:avLst/>
                </a:prstGeom>
                <a:noFill/>
                <a:ln w="9525">
                  <a:noFill/>
                  <a:miter lim="800000"/>
                  <a:headEnd/>
                  <a:tailEnd/>
                </a:ln>
              </p:spPr>
            </p:pic>
          </p:grpSp>
          <p:grpSp>
            <p:nvGrpSpPr>
              <p:cNvPr id="8" name="Group 28"/>
              <p:cNvGrpSpPr>
                <a:grpSpLocks/>
              </p:cNvGrpSpPr>
              <p:nvPr/>
            </p:nvGrpSpPr>
            <p:grpSpPr bwMode="auto">
              <a:xfrm>
                <a:off x="340" y="674"/>
                <a:ext cx="522" cy="307"/>
                <a:chOff x="2701" y="1755"/>
                <a:chExt cx="301" cy="177"/>
              </a:xfrm>
            </p:grpSpPr>
            <p:pic>
              <p:nvPicPr>
                <p:cNvPr id="71717" name="Picture 29" descr="corner"/>
                <p:cNvPicPr>
                  <a:picLocks noChangeAspect="1" noChangeArrowheads="1"/>
                </p:cNvPicPr>
                <p:nvPr/>
              </p:nvPicPr>
              <p:blipFill>
                <a:blip r:embed="rId13" cstate="print"/>
                <a:srcRect/>
                <a:stretch>
                  <a:fillRect/>
                </a:stretch>
              </p:blipFill>
              <p:spPr bwMode="auto">
                <a:xfrm>
                  <a:off x="2701" y="1755"/>
                  <a:ext cx="301" cy="177"/>
                </a:xfrm>
                <a:prstGeom prst="rect">
                  <a:avLst/>
                </a:prstGeom>
                <a:noFill/>
                <a:ln w="9525">
                  <a:noFill/>
                  <a:miter lim="800000"/>
                  <a:headEnd/>
                  <a:tailEnd/>
                </a:ln>
              </p:spPr>
            </p:pic>
            <p:pic>
              <p:nvPicPr>
                <p:cNvPr id="71718" name="Picture 30" descr="corner"/>
                <p:cNvPicPr>
                  <a:picLocks noChangeAspect="1" noChangeArrowheads="1"/>
                </p:cNvPicPr>
                <p:nvPr/>
              </p:nvPicPr>
              <p:blipFill>
                <a:blip r:embed="rId13" cstate="print"/>
                <a:srcRect/>
                <a:stretch>
                  <a:fillRect/>
                </a:stretch>
              </p:blipFill>
              <p:spPr bwMode="auto">
                <a:xfrm>
                  <a:off x="2701" y="1755"/>
                  <a:ext cx="301" cy="177"/>
                </a:xfrm>
                <a:prstGeom prst="rect">
                  <a:avLst/>
                </a:prstGeom>
                <a:noFill/>
                <a:ln w="9525">
                  <a:noFill/>
                  <a:miter lim="800000"/>
                  <a:headEnd/>
                  <a:tailEnd/>
                </a:ln>
              </p:spPr>
            </p:pic>
          </p:grpSp>
          <p:grpSp>
            <p:nvGrpSpPr>
              <p:cNvPr id="9" name="Group 31"/>
              <p:cNvGrpSpPr>
                <a:grpSpLocks/>
              </p:cNvGrpSpPr>
              <p:nvPr/>
            </p:nvGrpSpPr>
            <p:grpSpPr bwMode="auto">
              <a:xfrm>
                <a:off x="340" y="674"/>
                <a:ext cx="522" cy="307"/>
                <a:chOff x="2701" y="1755"/>
                <a:chExt cx="301" cy="177"/>
              </a:xfrm>
            </p:grpSpPr>
            <p:pic>
              <p:nvPicPr>
                <p:cNvPr id="71715" name="Picture 32" descr="corner"/>
                <p:cNvPicPr>
                  <a:picLocks noChangeAspect="1" noChangeArrowheads="1"/>
                </p:cNvPicPr>
                <p:nvPr/>
              </p:nvPicPr>
              <p:blipFill>
                <a:blip r:embed="rId13" cstate="print"/>
                <a:srcRect/>
                <a:stretch>
                  <a:fillRect/>
                </a:stretch>
              </p:blipFill>
              <p:spPr bwMode="auto">
                <a:xfrm>
                  <a:off x="2701" y="1755"/>
                  <a:ext cx="301" cy="177"/>
                </a:xfrm>
                <a:prstGeom prst="rect">
                  <a:avLst/>
                </a:prstGeom>
                <a:noFill/>
                <a:ln w="9525">
                  <a:noFill/>
                  <a:miter lim="800000"/>
                  <a:headEnd/>
                  <a:tailEnd/>
                </a:ln>
              </p:spPr>
            </p:pic>
            <p:pic>
              <p:nvPicPr>
                <p:cNvPr id="71716" name="Picture 33" descr="corner"/>
                <p:cNvPicPr>
                  <a:picLocks noChangeAspect="1" noChangeArrowheads="1"/>
                </p:cNvPicPr>
                <p:nvPr/>
              </p:nvPicPr>
              <p:blipFill>
                <a:blip r:embed="rId13" cstate="print"/>
                <a:srcRect/>
                <a:stretch>
                  <a:fillRect/>
                </a:stretch>
              </p:blipFill>
              <p:spPr bwMode="auto">
                <a:xfrm>
                  <a:off x="2701" y="1755"/>
                  <a:ext cx="301" cy="177"/>
                </a:xfrm>
                <a:prstGeom prst="rect">
                  <a:avLst/>
                </a:prstGeom>
                <a:noFill/>
                <a:ln w="9525">
                  <a:noFill/>
                  <a:miter lim="800000"/>
                  <a:headEnd/>
                  <a:tailEnd/>
                </a:ln>
              </p:spPr>
            </p:pic>
          </p:grpSp>
          <p:grpSp>
            <p:nvGrpSpPr>
              <p:cNvPr id="10" name="Group 34"/>
              <p:cNvGrpSpPr>
                <a:grpSpLocks/>
              </p:cNvGrpSpPr>
              <p:nvPr/>
            </p:nvGrpSpPr>
            <p:grpSpPr bwMode="auto">
              <a:xfrm>
                <a:off x="340" y="674"/>
                <a:ext cx="522" cy="307"/>
                <a:chOff x="2701" y="1755"/>
                <a:chExt cx="301" cy="177"/>
              </a:xfrm>
            </p:grpSpPr>
            <p:pic>
              <p:nvPicPr>
                <p:cNvPr id="71713" name="Picture 35" descr="corner"/>
                <p:cNvPicPr>
                  <a:picLocks noChangeAspect="1" noChangeArrowheads="1"/>
                </p:cNvPicPr>
                <p:nvPr/>
              </p:nvPicPr>
              <p:blipFill>
                <a:blip r:embed="rId13" cstate="print"/>
                <a:srcRect/>
                <a:stretch>
                  <a:fillRect/>
                </a:stretch>
              </p:blipFill>
              <p:spPr bwMode="auto">
                <a:xfrm>
                  <a:off x="2701" y="1755"/>
                  <a:ext cx="301" cy="177"/>
                </a:xfrm>
                <a:prstGeom prst="rect">
                  <a:avLst/>
                </a:prstGeom>
                <a:noFill/>
                <a:ln w="9525">
                  <a:noFill/>
                  <a:miter lim="800000"/>
                  <a:headEnd/>
                  <a:tailEnd/>
                </a:ln>
              </p:spPr>
            </p:pic>
            <p:pic>
              <p:nvPicPr>
                <p:cNvPr id="71714" name="Picture 36" descr="corner"/>
                <p:cNvPicPr>
                  <a:picLocks noChangeAspect="1" noChangeArrowheads="1"/>
                </p:cNvPicPr>
                <p:nvPr/>
              </p:nvPicPr>
              <p:blipFill>
                <a:blip r:embed="rId13" cstate="print"/>
                <a:srcRect/>
                <a:stretch>
                  <a:fillRect/>
                </a:stretch>
              </p:blipFill>
              <p:spPr bwMode="auto">
                <a:xfrm>
                  <a:off x="2701" y="1755"/>
                  <a:ext cx="301" cy="177"/>
                </a:xfrm>
                <a:prstGeom prst="rect">
                  <a:avLst/>
                </a:prstGeom>
                <a:noFill/>
                <a:ln w="9525">
                  <a:noFill/>
                  <a:miter lim="800000"/>
                  <a:headEnd/>
                  <a:tailEnd/>
                </a:ln>
              </p:spPr>
            </p:pic>
          </p:grpSp>
        </p:grpSp>
      </p:grpSp>
      <p:sp>
        <p:nvSpPr>
          <p:cNvPr id="45" name="Title 44"/>
          <p:cNvSpPr>
            <a:spLocks noGrp="1"/>
          </p:cNvSpPr>
          <p:nvPr>
            <p:ph type="title"/>
          </p:nvPr>
        </p:nvSpPr>
        <p:spPr/>
        <p:txBody>
          <a:bodyPr/>
          <a:lstStyle/>
          <a:p>
            <a:r>
              <a:rPr lang="en-US" dirty="0" err="1" smtClean="0"/>
              <a:t>Configuración</a:t>
            </a:r>
            <a:r>
              <a:rPr lang="en-US" dirty="0" smtClean="0"/>
              <a:t> de Roles</a:t>
            </a:r>
            <a:endParaRPr lang="en-US" dirty="0"/>
          </a:p>
        </p:txBody>
      </p:sp>
    </p:spTree>
    <p:extLst>
      <p:ext uri="{BB962C8B-B14F-4D97-AF65-F5344CB8AC3E}">
        <p14:creationId xmlns:p14="http://schemas.microsoft.com/office/powerpoint/2010/main" val="3589789954"/>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s-CO" dirty="0" smtClean="0"/>
              <a:t>Políticas y Administración de Contraseñas</a:t>
            </a:r>
            <a:br>
              <a:rPr lang="es-CO" dirty="0" smtClean="0"/>
            </a:br>
            <a:r>
              <a:rPr lang="es-CO" dirty="0" smtClean="0">
                <a:hlinkClick r:id="rId2"/>
              </a:rPr>
              <a:t>Enlace</a:t>
            </a:r>
            <a:endParaRPr lang="en-US" dirty="0" smtClean="0"/>
          </a:p>
        </p:txBody>
      </p:sp>
      <p:grpSp>
        <p:nvGrpSpPr>
          <p:cNvPr id="2" name="Group 39"/>
          <p:cNvGrpSpPr>
            <a:grpSpLocks/>
          </p:cNvGrpSpPr>
          <p:nvPr/>
        </p:nvGrpSpPr>
        <p:grpSpPr bwMode="auto">
          <a:xfrm>
            <a:off x="2612429" y="1526206"/>
            <a:ext cx="4060825" cy="4710545"/>
            <a:chOff x="3264" y="489"/>
            <a:chExt cx="2111" cy="1719"/>
          </a:xfrm>
        </p:grpSpPr>
        <p:sp>
          <p:nvSpPr>
            <p:cNvPr id="69637" name="AutoShape 40"/>
            <p:cNvSpPr>
              <a:spLocks noChangeArrowheads="1"/>
            </p:cNvSpPr>
            <p:nvPr/>
          </p:nvSpPr>
          <p:spPr bwMode="gray">
            <a:xfrm>
              <a:off x="3264" y="489"/>
              <a:ext cx="2111" cy="1719"/>
            </a:xfrm>
            <a:prstGeom prst="roundRect">
              <a:avLst>
                <a:gd name="adj" fmla="val 5676"/>
              </a:avLst>
            </a:prstGeom>
            <a:gradFill rotWithShape="1">
              <a:gsLst>
                <a:gs pos="0">
                  <a:srgbClr val="F0F5FA"/>
                </a:gs>
                <a:gs pos="100000">
                  <a:srgbClr val="A8C7E0"/>
                </a:gs>
              </a:gsLst>
              <a:lin ang="2700000" scaled="1"/>
            </a:gradFill>
            <a:ln w="12700" algn="ctr">
              <a:noFill/>
              <a:round/>
              <a:headEnd/>
              <a:tailEnd/>
            </a:ln>
            <a:effectLst>
              <a:prstShdw prst="shdw17" dist="17961" dir="2700000">
                <a:srgbClr val="657786"/>
              </a:prstShdw>
            </a:effectLst>
          </p:spPr>
          <p:txBody>
            <a:bodyPr wrap="none" lIns="0" tIns="0" rIns="0" bIns="0" anchor="ctr"/>
            <a:lstStyle/>
            <a:p>
              <a:endParaRPr lang="en-US"/>
            </a:p>
          </p:txBody>
        </p:sp>
        <p:grpSp>
          <p:nvGrpSpPr>
            <p:cNvPr id="3" name="Group 41"/>
            <p:cNvGrpSpPr>
              <a:grpSpLocks/>
            </p:cNvGrpSpPr>
            <p:nvPr/>
          </p:nvGrpSpPr>
          <p:grpSpPr bwMode="auto">
            <a:xfrm>
              <a:off x="3264" y="506"/>
              <a:ext cx="610" cy="502"/>
              <a:chOff x="340" y="674"/>
              <a:chExt cx="522" cy="307"/>
            </a:xfrm>
          </p:grpSpPr>
          <p:grpSp>
            <p:nvGrpSpPr>
              <p:cNvPr id="4" name="Group 42"/>
              <p:cNvGrpSpPr>
                <a:grpSpLocks/>
              </p:cNvGrpSpPr>
              <p:nvPr/>
            </p:nvGrpSpPr>
            <p:grpSpPr bwMode="auto">
              <a:xfrm>
                <a:off x="340" y="674"/>
                <a:ext cx="522" cy="307"/>
                <a:chOff x="2701" y="1755"/>
                <a:chExt cx="301" cy="177"/>
              </a:xfrm>
            </p:grpSpPr>
            <p:pic>
              <p:nvPicPr>
                <p:cNvPr id="69652" name="Picture 43" descr="corner"/>
                <p:cNvPicPr>
                  <a:picLocks noChangeAspect="1" noChangeArrowheads="1"/>
                </p:cNvPicPr>
                <p:nvPr/>
              </p:nvPicPr>
              <p:blipFill>
                <a:blip r:embed="rId3" cstate="print"/>
                <a:srcRect/>
                <a:stretch>
                  <a:fillRect/>
                </a:stretch>
              </p:blipFill>
              <p:spPr bwMode="auto">
                <a:xfrm>
                  <a:off x="2701" y="1755"/>
                  <a:ext cx="301" cy="177"/>
                </a:xfrm>
                <a:prstGeom prst="rect">
                  <a:avLst/>
                </a:prstGeom>
                <a:noFill/>
                <a:ln w="9525">
                  <a:noFill/>
                  <a:miter lim="800000"/>
                  <a:headEnd/>
                  <a:tailEnd/>
                </a:ln>
              </p:spPr>
            </p:pic>
            <p:pic>
              <p:nvPicPr>
                <p:cNvPr id="69653" name="Picture 44" descr="corner"/>
                <p:cNvPicPr>
                  <a:picLocks noChangeAspect="1" noChangeArrowheads="1"/>
                </p:cNvPicPr>
                <p:nvPr/>
              </p:nvPicPr>
              <p:blipFill>
                <a:blip r:embed="rId3" cstate="print"/>
                <a:srcRect/>
                <a:stretch>
                  <a:fillRect/>
                </a:stretch>
              </p:blipFill>
              <p:spPr bwMode="auto">
                <a:xfrm>
                  <a:off x="2701" y="1755"/>
                  <a:ext cx="301" cy="177"/>
                </a:xfrm>
                <a:prstGeom prst="rect">
                  <a:avLst/>
                </a:prstGeom>
                <a:noFill/>
                <a:ln w="9525">
                  <a:noFill/>
                  <a:miter lim="800000"/>
                  <a:headEnd/>
                  <a:tailEnd/>
                </a:ln>
              </p:spPr>
            </p:pic>
          </p:grpSp>
          <p:grpSp>
            <p:nvGrpSpPr>
              <p:cNvPr id="5" name="Group 45"/>
              <p:cNvGrpSpPr>
                <a:grpSpLocks/>
              </p:cNvGrpSpPr>
              <p:nvPr/>
            </p:nvGrpSpPr>
            <p:grpSpPr bwMode="auto">
              <a:xfrm>
                <a:off x="340" y="674"/>
                <a:ext cx="522" cy="307"/>
                <a:chOff x="2701" y="1755"/>
                <a:chExt cx="301" cy="177"/>
              </a:xfrm>
            </p:grpSpPr>
            <p:pic>
              <p:nvPicPr>
                <p:cNvPr id="69650" name="Picture 46" descr="corner"/>
                <p:cNvPicPr>
                  <a:picLocks noChangeAspect="1" noChangeArrowheads="1"/>
                </p:cNvPicPr>
                <p:nvPr/>
              </p:nvPicPr>
              <p:blipFill>
                <a:blip r:embed="rId3" cstate="print"/>
                <a:srcRect/>
                <a:stretch>
                  <a:fillRect/>
                </a:stretch>
              </p:blipFill>
              <p:spPr bwMode="auto">
                <a:xfrm>
                  <a:off x="2701" y="1755"/>
                  <a:ext cx="301" cy="177"/>
                </a:xfrm>
                <a:prstGeom prst="rect">
                  <a:avLst/>
                </a:prstGeom>
                <a:noFill/>
                <a:ln w="9525">
                  <a:noFill/>
                  <a:miter lim="800000"/>
                  <a:headEnd/>
                  <a:tailEnd/>
                </a:ln>
              </p:spPr>
            </p:pic>
            <p:pic>
              <p:nvPicPr>
                <p:cNvPr id="69651" name="Picture 47" descr="corner"/>
                <p:cNvPicPr>
                  <a:picLocks noChangeAspect="1" noChangeArrowheads="1"/>
                </p:cNvPicPr>
                <p:nvPr/>
              </p:nvPicPr>
              <p:blipFill>
                <a:blip r:embed="rId3" cstate="print"/>
                <a:srcRect/>
                <a:stretch>
                  <a:fillRect/>
                </a:stretch>
              </p:blipFill>
              <p:spPr bwMode="auto">
                <a:xfrm>
                  <a:off x="2701" y="1755"/>
                  <a:ext cx="301" cy="177"/>
                </a:xfrm>
                <a:prstGeom prst="rect">
                  <a:avLst/>
                </a:prstGeom>
                <a:noFill/>
                <a:ln w="9525">
                  <a:noFill/>
                  <a:miter lim="800000"/>
                  <a:headEnd/>
                  <a:tailEnd/>
                </a:ln>
              </p:spPr>
            </p:pic>
          </p:grpSp>
          <p:grpSp>
            <p:nvGrpSpPr>
              <p:cNvPr id="6" name="Group 48"/>
              <p:cNvGrpSpPr>
                <a:grpSpLocks/>
              </p:cNvGrpSpPr>
              <p:nvPr/>
            </p:nvGrpSpPr>
            <p:grpSpPr bwMode="auto">
              <a:xfrm>
                <a:off x="340" y="674"/>
                <a:ext cx="522" cy="307"/>
                <a:chOff x="2701" y="1755"/>
                <a:chExt cx="301" cy="177"/>
              </a:xfrm>
            </p:grpSpPr>
            <p:pic>
              <p:nvPicPr>
                <p:cNvPr id="69648" name="Picture 49" descr="corner"/>
                <p:cNvPicPr>
                  <a:picLocks noChangeAspect="1" noChangeArrowheads="1"/>
                </p:cNvPicPr>
                <p:nvPr/>
              </p:nvPicPr>
              <p:blipFill>
                <a:blip r:embed="rId3" cstate="print"/>
                <a:srcRect/>
                <a:stretch>
                  <a:fillRect/>
                </a:stretch>
              </p:blipFill>
              <p:spPr bwMode="auto">
                <a:xfrm>
                  <a:off x="2701" y="1755"/>
                  <a:ext cx="301" cy="177"/>
                </a:xfrm>
                <a:prstGeom prst="rect">
                  <a:avLst/>
                </a:prstGeom>
                <a:noFill/>
                <a:ln w="9525">
                  <a:noFill/>
                  <a:miter lim="800000"/>
                  <a:headEnd/>
                  <a:tailEnd/>
                </a:ln>
              </p:spPr>
            </p:pic>
            <p:pic>
              <p:nvPicPr>
                <p:cNvPr id="69649" name="Picture 50" descr="corner"/>
                <p:cNvPicPr>
                  <a:picLocks noChangeAspect="1" noChangeArrowheads="1"/>
                </p:cNvPicPr>
                <p:nvPr/>
              </p:nvPicPr>
              <p:blipFill>
                <a:blip r:embed="rId3" cstate="print"/>
                <a:srcRect/>
                <a:stretch>
                  <a:fillRect/>
                </a:stretch>
              </p:blipFill>
              <p:spPr bwMode="auto">
                <a:xfrm>
                  <a:off x="2701" y="1755"/>
                  <a:ext cx="301" cy="177"/>
                </a:xfrm>
                <a:prstGeom prst="rect">
                  <a:avLst/>
                </a:prstGeom>
                <a:noFill/>
                <a:ln w="9525">
                  <a:noFill/>
                  <a:miter lim="800000"/>
                  <a:headEnd/>
                  <a:tailEnd/>
                </a:ln>
              </p:spPr>
            </p:pic>
          </p:grpSp>
          <p:grpSp>
            <p:nvGrpSpPr>
              <p:cNvPr id="7" name="Group 51"/>
              <p:cNvGrpSpPr>
                <a:grpSpLocks/>
              </p:cNvGrpSpPr>
              <p:nvPr/>
            </p:nvGrpSpPr>
            <p:grpSpPr bwMode="auto">
              <a:xfrm>
                <a:off x="340" y="674"/>
                <a:ext cx="522" cy="307"/>
                <a:chOff x="2701" y="1755"/>
                <a:chExt cx="301" cy="177"/>
              </a:xfrm>
            </p:grpSpPr>
            <p:pic>
              <p:nvPicPr>
                <p:cNvPr id="69646" name="Picture 52" descr="corner"/>
                <p:cNvPicPr>
                  <a:picLocks noChangeAspect="1" noChangeArrowheads="1"/>
                </p:cNvPicPr>
                <p:nvPr/>
              </p:nvPicPr>
              <p:blipFill>
                <a:blip r:embed="rId3" cstate="print"/>
                <a:srcRect/>
                <a:stretch>
                  <a:fillRect/>
                </a:stretch>
              </p:blipFill>
              <p:spPr bwMode="auto">
                <a:xfrm>
                  <a:off x="2701" y="1755"/>
                  <a:ext cx="301" cy="177"/>
                </a:xfrm>
                <a:prstGeom prst="rect">
                  <a:avLst/>
                </a:prstGeom>
                <a:noFill/>
                <a:ln w="9525">
                  <a:noFill/>
                  <a:miter lim="800000"/>
                  <a:headEnd/>
                  <a:tailEnd/>
                </a:ln>
              </p:spPr>
            </p:pic>
            <p:pic>
              <p:nvPicPr>
                <p:cNvPr id="69647" name="Picture 53" descr="corner"/>
                <p:cNvPicPr>
                  <a:picLocks noChangeAspect="1" noChangeArrowheads="1"/>
                </p:cNvPicPr>
                <p:nvPr/>
              </p:nvPicPr>
              <p:blipFill>
                <a:blip r:embed="rId3" cstate="print"/>
                <a:srcRect/>
                <a:stretch>
                  <a:fillRect/>
                </a:stretch>
              </p:blipFill>
              <p:spPr bwMode="auto">
                <a:xfrm>
                  <a:off x="2701" y="1755"/>
                  <a:ext cx="301" cy="177"/>
                </a:xfrm>
                <a:prstGeom prst="rect">
                  <a:avLst/>
                </a:prstGeom>
                <a:noFill/>
                <a:ln w="9525">
                  <a:noFill/>
                  <a:miter lim="800000"/>
                  <a:headEnd/>
                  <a:tailEnd/>
                </a:ln>
              </p:spPr>
            </p:pic>
          </p:grpSp>
          <p:grpSp>
            <p:nvGrpSpPr>
              <p:cNvPr id="8" name="Group 54"/>
              <p:cNvGrpSpPr>
                <a:grpSpLocks/>
              </p:cNvGrpSpPr>
              <p:nvPr/>
            </p:nvGrpSpPr>
            <p:grpSpPr bwMode="auto">
              <a:xfrm>
                <a:off x="340" y="674"/>
                <a:ext cx="522" cy="307"/>
                <a:chOff x="2701" y="1755"/>
                <a:chExt cx="301" cy="177"/>
              </a:xfrm>
            </p:grpSpPr>
            <p:pic>
              <p:nvPicPr>
                <p:cNvPr id="69644" name="Picture 55" descr="corner"/>
                <p:cNvPicPr>
                  <a:picLocks noChangeAspect="1" noChangeArrowheads="1"/>
                </p:cNvPicPr>
                <p:nvPr/>
              </p:nvPicPr>
              <p:blipFill>
                <a:blip r:embed="rId3" cstate="print"/>
                <a:srcRect/>
                <a:stretch>
                  <a:fillRect/>
                </a:stretch>
              </p:blipFill>
              <p:spPr bwMode="auto">
                <a:xfrm>
                  <a:off x="2701" y="1755"/>
                  <a:ext cx="301" cy="177"/>
                </a:xfrm>
                <a:prstGeom prst="rect">
                  <a:avLst/>
                </a:prstGeom>
                <a:noFill/>
                <a:ln w="9525">
                  <a:noFill/>
                  <a:miter lim="800000"/>
                  <a:headEnd/>
                  <a:tailEnd/>
                </a:ln>
              </p:spPr>
            </p:pic>
            <p:pic>
              <p:nvPicPr>
                <p:cNvPr id="69645" name="Picture 56" descr="corner"/>
                <p:cNvPicPr>
                  <a:picLocks noChangeAspect="1" noChangeArrowheads="1"/>
                </p:cNvPicPr>
                <p:nvPr/>
              </p:nvPicPr>
              <p:blipFill>
                <a:blip r:embed="rId3" cstate="print"/>
                <a:srcRect/>
                <a:stretch>
                  <a:fillRect/>
                </a:stretch>
              </p:blipFill>
              <p:spPr bwMode="auto">
                <a:xfrm>
                  <a:off x="2701" y="1755"/>
                  <a:ext cx="301" cy="177"/>
                </a:xfrm>
                <a:prstGeom prst="rect">
                  <a:avLst/>
                </a:prstGeom>
                <a:noFill/>
                <a:ln w="9525">
                  <a:noFill/>
                  <a:miter lim="800000"/>
                  <a:headEnd/>
                  <a:tailEnd/>
                </a:ln>
              </p:spPr>
            </p:pic>
          </p:grpSp>
        </p:grpSp>
      </p:grpSp>
      <p:sp>
        <p:nvSpPr>
          <p:cNvPr id="69636" name="Text Box 60"/>
          <p:cNvSpPr txBox="1">
            <a:spLocks noChangeArrowheads="1"/>
          </p:cNvSpPr>
          <p:nvPr/>
        </p:nvSpPr>
        <p:spPr bwMode="auto">
          <a:xfrm>
            <a:off x="2871788" y="1639888"/>
            <a:ext cx="3787775" cy="4724400"/>
          </a:xfrm>
          <a:prstGeom prst="rect">
            <a:avLst/>
          </a:prstGeom>
          <a:noFill/>
          <a:ln w="9525">
            <a:noFill/>
            <a:miter lim="800000"/>
            <a:headEnd/>
            <a:tailEnd/>
          </a:ln>
        </p:spPr>
        <p:txBody>
          <a:bodyPr>
            <a:spAutoFit/>
          </a:bodyPr>
          <a:lstStyle/>
          <a:p>
            <a:pPr marL="344488" indent="-344488">
              <a:spcBef>
                <a:spcPct val="50000"/>
              </a:spcBef>
              <a:buSzPct val="230000"/>
              <a:buFontTx/>
              <a:buBlip>
                <a:blip r:embed="rId4"/>
              </a:buBlip>
            </a:pPr>
            <a:r>
              <a:rPr lang="en-US" sz="1200" b="1" dirty="0">
                <a:solidFill>
                  <a:schemeClr val="accent2"/>
                </a:solidFill>
                <a:cs typeface="Arial" pitchFamily="34" charset="0"/>
              </a:rPr>
              <a:t>Reglas de Contraseñas</a:t>
            </a:r>
          </a:p>
          <a:p>
            <a:pPr marL="688975" lvl="1" indent="-230188">
              <a:spcBef>
                <a:spcPct val="50000"/>
              </a:spcBef>
              <a:buFont typeface="Wingdings" pitchFamily="2" charset="2"/>
              <a:buChar char="§"/>
            </a:pPr>
            <a:r>
              <a:rPr lang="en-US" sz="1000" dirty="0" err="1">
                <a:solidFill>
                  <a:schemeClr val="accent2"/>
                </a:solidFill>
                <a:cs typeface="Arial" pitchFamily="34" charset="0"/>
              </a:rPr>
              <a:t>Mínima</a:t>
            </a:r>
            <a:r>
              <a:rPr lang="en-US" sz="1000" dirty="0">
                <a:solidFill>
                  <a:schemeClr val="accent2"/>
                </a:solidFill>
                <a:cs typeface="Arial" pitchFamily="34" charset="0"/>
              </a:rPr>
              <a:t> </a:t>
            </a:r>
            <a:r>
              <a:rPr lang="en-US" sz="1000" dirty="0" err="1">
                <a:solidFill>
                  <a:schemeClr val="accent2"/>
                </a:solidFill>
                <a:cs typeface="Arial" pitchFamily="34" charset="0"/>
              </a:rPr>
              <a:t>longitud</a:t>
            </a:r>
            <a:endParaRPr lang="en-US" sz="1000" dirty="0">
              <a:solidFill>
                <a:schemeClr val="accent2"/>
              </a:solidFill>
              <a:cs typeface="Arial" pitchFamily="34" charset="0"/>
            </a:endParaRPr>
          </a:p>
          <a:p>
            <a:pPr marL="688975" lvl="1" indent="-230188">
              <a:spcBef>
                <a:spcPct val="50000"/>
              </a:spcBef>
              <a:buFont typeface="Wingdings" pitchFamily="2" charset="2"/>
              <a:buChar char="§"/>
            </a:pPr>
            <a:r>
              <a:rPr lang="en-US" sz="1000" dirty="0">
                <a:solidFill>
                  <a:schemeClr val="accent2"/>
                </a:solidFill>
                <a:cs typeface="Arial" pitchFamily="34" charset="0"/>
              </a:rPr>
              <a:t>Mínimo número de </a:t>
            </a:r>
            <a:r>
              <a:rPr lang="en-US" sz="1000" dirty="0" err="1">
                <a:solidFill>
                  <a:schemeClr val="accent2"/>
                </a:solidFill>
                <a:cs typeface="Arial" pitchFamily="34" charset="0"/>
              </a:rPr>
              <a:t>dígitos</a:t>
            </a:r>
            <a:endParaRPr lang="en-US" sz="1000" dirty="0">
              <a:solidFill>
                <a:schemeClr val="accent2"/>
              </a:solidFill>
              <a:cs typeface="Arial" pitchFamily="34" charset="0"/>
            </a:endParaRPr>
          </a:p>
          <a:p>
            <a:pPr marL="688975" lvl="1" indent="-230188">
              <a:spcBef>
                <a:spcPct val="50000"/>
              </a:spcBef>
              <a:buFont typeface="Wingdings" pitchFamily="2" charset="2"/>
              <a:buChar char="§"/>
            </a:pPr>
            <a:r>
              <a:rPr lang="es-CO" sz="1000" dirty="0">
                <a:solidFill>
                  <a:schemeClr val="accent2"/>
                </a:solidFill>
                <a:cs typeface="Arial" pitchFamily="34" charset="0"/>
              </a:rPr>
              <a:t>Mínimo número de letras</a:t>
            </a:r>
          </a:p>
          <a:p>
            <a:pPr marL="688975" lvl="1" indent="-230188">
              <a:spcBef>
                <a:spcPct val="50000"/>
              </a:spcBef>
              <a:buFont typeface="Wingdings" pitchFamily="2" charset="2"/>
              <a:buChar char="§"/>
            </a:pPr>
            <a:r>
              <a:rPr lang="es-CO" sz="1000" dirty="0">
                <a:solidFill>
                  <a:schemeClr val="accent2"/>
                </a:solidFill>
                <a:cs typeface="Arial" pitchFamily="34" charset="0"/>
              </a:rPr>
              <a:t>Mínimo número de minúsculas</a:t>
            </a:r>
          </a:p>
          <a:p>
            <a:pPr marL="688975" lvl="1" indent="-230188">
              <a:spcBef>
                <a:spcPct val="50000"/>
              </a:spcBef>
              <a:buFont typeface="Wingdings" pitchFamily="2" charset="2"/>
              <a:buChar char="§"/>
            </a:pPr>
            <a:r>
              <a:rPr lang="es-CO" sz="1000" dirty="0">
                <a:solidFill>
                  <a:schemeClr val="accent2"/>
                </a:solidFill>
                <a:cs typeface="Arial" pitchFamily="34" charset="0"/>
              </a:rPr>
              <a:t>Mínimo número de mayúsculas</a:t>
            </a:r>
          </a:p>
          <a:p>
            <a:pPr marL="688975" lvl="1" indent="-230188">
              <a:spcBef>
                <a:spcPct val="50000"/>
              </a:spcBef>
              <a:buFont typeface="Wingdings" pitchFamily="2" charset="2"/>
              <a:buChar char="§"/>
            </a:pPr>
            <a:r>
              <a:rPr lang="es-CO" sz="1000" dirty="0">
                <a:solidFill>
                  <a:schemeClr val="accent2"/>
                </a:solidFill>
                <a:cs typeface="Arial" pitchFamily="34" charset="0"/>
              </a:rPr>
              <a:t>Mínimo número de caracteres especiales</a:t>
            </a:r>
            <a:endParaRPr lang="en-US" sz="1000" dirty="0">
              <a:solidFill>
                <a:schemeClr val="accent2"/>
              </a:solidFill>
              <a:cs typeface="Arial" pitchFamily="34" charset="0"/>
            </a:endParaRPr>
          </a:p>
          <a:p>
            <a:pPr marL="344488" indent="-344488">
              <a:spcBef>
                <a:spcPct val="50000"/>
              </a:spcBef>
              <a:buSzPct val="230000"/>
              <a:buFontTx/>
              <a:buBlip>
                <a:blip r:embed="rId4"/>
              </a:buBlip>
            </a:pPr>
            <a:r>
              <a:rPr lang="en-US" sz="1200" b="1" dirty="0">
                <a:solidFill>
                  <a:schemeClr val="accent2"/>
                </a:solidFill>
                <a:cs typeface="Arial" pitchFamily="34" charset="0"/>
              </a:rPr>
              <a:t>Tiempo de la </a:t>
            </a:r>
            <a:r>
              <a:rPr lang="en-US" sz="1200" b="1" dirty="0" err="1">
                <a:solidFill>
                  <a:schemeClr val="accent2"/>
                </a:solidFill>
                <a:cs typeface="Arial" pitchFamily="34" charset="0"/>
              </a:rPr>
              <a:t>Contraseña</a:t>
            </a:r>
            <a:endParaRPr lang="en-US" sz="1200" b="1" dirty="0">
              <a:solidFill>
                <a:schemeClr val="accent2"/>
              </a:solidFill>
              <a:cs typeface="Arial" pitchFamily="34" charset="0"/>
            </a:endParaRPr>
          </a:p>
          <a:p>
            <a:pPr marL="688975" lvl="1" indent="-230188">
              <a:spcBef>
                <a:spcPct val="50000"/>
              </a:spcBef>
              <a:buFont typeface="Wingdings" pitchFamily="2" charset="2"/>
              <a:buChar char="§"/>
            </a:pPr>
            <a:r>
              <a:rPr lang="es-CO" sz="1000" dirty="0">
                <a:solidFill>
                  <a:schemeClr val="accent2"/>
                </a:solidFill>
                <a:cs typeface="Arial" pitchFamily="34" charset="0"/>
              </a:rPr>
              <a:t>Tiempo de validez</a:t>
            </a:r>
            <a:endParaRPr lang="en-US" sz="1000" dirty="0">
              <a:solidFill>
                <a:schemeClr val="accent2"/>
              </a:solidFill>
              <a:cs typeface="Arial" pitchFamily="34" charset="0"/>
            </a:endParaRPr>
          </a:p>
          <a:p>
            <a:pPr marL="688975" lvl="1" indent="-230188">
              <a:spcBef>
                <a:spcPct val="50000"/>
              </a:spcBef>
              <a:buFont typeface="Wingdings" pitchFamily="2" charset="2"/>
              <a:buChar char="§"/>
            </a:pPr>
            <a:r>
              <a:rPr lang="en-US" sz="1000" dirty="0">
                <a:solidFill>
                  <a:schemeClr val="accent2"/>
                </a:solidFill>
                <a:cs typeface="Arial" pitchFamily="34" charset="0"/>
              </a:rPr>
              <a:t>Tiempo de </a:t>
            </a:r>
            <a:r>
              <a:rPr lang="en-US" sz="1000" dirty="0" err="1">
                <a:solidFill>
                  <a:schemeClr val="accent2"/>
                </a:solidFill>
                <a:cs typeface="Arial" pitchFamily="34" charset="0"/>
              </a:rPr>
              <a:t>validez</a:t>
            </a:r>
            <a:r>
              <a:rPr lang="en-US" sz="1000" dirty="0">
                <a:solidFill>
                  <a:schemeClr val="accent2"/>
                </a:solidFill>
                <a:cs typeface="Arial" pitchFamily="34" charset="0"/>
              </a:rPr>
              <a:t> de </a:t>
            </a:r>
            <a:r>
              <a:rPr lang="en-US" sz="1000" dirty="0" err="1">
                <a:solidFill>
                  <a:schemeClr val="accent2"/>
                </a:solidFill>
                <a:cs typeface="Arial" pitchFamily="34" charset="0"/>
              </a:rPr>
              <a:t>contraseña</a:t>
            </a:r>
            <a:r>
              <a:rPr lang="en-US" sz="1000" dirty="0">
                <a:solidFill>
                  <a:schemeClr val="accent2"/>
                </a:solidFill>
                <a:cs typeface="Arial" pitchFamily="34" charset="0"/>
              </a:rPr>
              <a:t> inicial</a:t>
            </a:r>
          </a:p>
          <a:p>
            <a:pPr marL="688975" lvl="1" indent="-230188">
              <a:spcBef>
                <a:spcPct val="50000"/>
              </a:spcBef>
              <a:buFont typeface="Wingdings" pitchFamily="2" charset="2"/>
              <a:buChar char="§"/>
            </a:pPr>
            <a:r>
              <a:rPr lang="es-CO" sz="1000" dirty="0">
                <a:solidFill>
                  <a:schemeClr val="accent2"/>
                </a:solidFill>
                <a:cs typeface="Arial" pitchFamily="34" charset="0"/>
              </a:rPr>
              <a:t>Tiempo para cambio de contraseña</a:t>
            </a:r>
            <a:endParaRPr lang="en-US" sz="1000" dirty="0">
              <a:solidFill>
                <a:schemeClr val="accent2"/>
              </a:solidFill>
              <a:cs typeface="Arial" pitchFamily="34" charset="0"/>
            </a:endParaRPr>
          </a:p>
          <a:p>
            <a:pPr marL="344488" indent="-344488">
              <a:spcBef>
                <a:spcPct val="50000"/>
              </a:spcBef>
              <a:buSzPct val="230000"/>
              <a:buFontTx/>
              <a:buBlip>
                <a:blip r:embed="rId4"/>
              </a:buBlip>
            </a:pPr>
            <a:r>
              <a:rPr lang="es-CO" sz="1200" b="1" dirty="0">
                <a:solidFill>
                  <a:schemeClr val="accent2"/>
                </a:solidFill>
                <a:cs typeface="Arial" pitchFamily="34" charset="0"/>
              </a:rPr>
              <a:t>Cambios en la Contraseña</a:t>
            </a:r>
            <a:endParaRPr lang="en-US" sz="1200" b="1" dirty="0">
              <a:solidFill>
                <a:schemeClr val="accent2"/>
              </a:solidFill>
              <a:cs typeface="Arial" pitchFamily="34" charset="0"/>
            </a:endParaRPr>
          </a:p>
          <a:p>
            <a:pPr marL="688975" lvl="1" indent="-230188">
              <a:spcBef>
                <a:spcPct val="50000"/>
              </a:spcBef>
              <a:buFont typeface="Wingdings" pitchFamily="2" charset="2"/>
              <a:buChar char="§"/>
            </a:pPr>
            <a:r>
              <a:rPr lang="en-US" sz="1000" dirty="0" err="1">
                <a:solidFill>
                  <a:schemeClr val="accent2"/>
                </a:solidFill>
                <a:cs typeface="Arial" pitchFamily="34" charset="0"/>
              </a:rPr>
              <a:t>Historial</a:t>
            </a:r>
            <a:r>
              <a:rPr lang="en-US" sz="1000" dirty="0">
                <a:solidFill>
                  <a:schemeClr val="accent2"/>
                </a:solidFill>
                <a:cs typeface="Arial" pitchFamily="34" charset="0"/>
              </a:rPr>
              <a:t> de </a:t>
            </a:r>
            <a:r>
              <a:rPr lang="en-US" sz="1000" dirty="0" err="1">
                <a:solidFill>
                  <a:schemeClr val="accent2"/>
                </a:solidFill>
                <a:cs typeface="Arial" pitchFamily="34" charset="0"/>
              </a:rPr>
              <a:t>contraseña</a:t>
            </a:r>
            <a:endParaRPr lang="en-US" sz="1000" dirty="0">
              <a:solidFill>
                <a:schemeClr val="accent2"/>
              </a:solidFill>
              <a:cs typeface="Arial" pitchFamily="34" charset="0"/>
            </a:endParaRPr>
          </a:p>
          <a:p>
            <a:pPr marL="688975" lvl="1" indent="-230188">
              <a:spcBef>
                <a:spcPct val="50000"/>
              </a:spcBef>
              <a:buFont typeface="Wingdings" pitchFamily="2" charset="2"/>
              <a:buChar char="§"/>
            </a:pPr>
            <a:r>
              <a:rPr lang="es-CO" sz="1000" dirty="0">
                <a:solidFill>
                  <a:schemeClr val="accent2"/>
                </a:solidFill>
                <a:cs typeface="Arial" pitchFamily="34" charset="0"/>
              </a:rPr>
              <a:t>Tiempo de expiración</a:t>
            </a:r>
          </a:p>
          <a:p>
            <a:pPr marL="688975" lvl="1" indent="-230188">
              <a:spcBef>
                <a:spcPct val="50000"/>
              </a:spcBef>
              <a:buFont typeface="Wingdings" pitchFamily="2" charset="2"/>
              <a:buChar char="§"/>
            </a:pPr>
            <a:r>
              <a:rPr lang="es-CO" sz="1000" dirty="0">
                <a:solidFill>
                  <a:schemeClr val="accent2"/>
                </a:solidFill>
                <a:cs typeface="Arial" pitchFamily="34" charset="0"/>
              </a:rPr>
              <a:t>Numero de caracteres diferentes en nueva contraseña</a:t>
            </a:r>
            <a:endParaRPr lang="en-US" sz="1000" dirty="0">
              <a:solidFill>
                <a:schemeClr val="accent2"/>
              </a:solidFill>
              <a:cs typeface="Arial" pitchFamily="34" charset="0"/>
            </a:endParaRPr>
          </a:p>
          <a:p>
            <a:pPr marL="344488" indent="-344488">
              <a:spcBef>
                <a:spcPct val="50000"/>
              </a:spcBef>
              <a:buSzPct val="230000"/>
              <a:buFontTx/>
              <a:buBlip>
                <a:blip r:embed="rId4"/>
              </a:buBlip>
            </a:pPr>
            <a:r>
              <a:rPr lang="es-CO" sz="1200" b="1" dirty="0">
                <a:solidFill>
                  <a:schemeClr val="accent2"/>
                </a:solidFill>
                <a:cs typeface="Arial" pitchFamily="34" charset="0"/>
              </a:rPr>
              <a:t>Múltiple Acceso</a:t>
            </a:r>
            <a:endParaRPr lang="en-US" sz="1200" b="1" dirty="0">
              <a:solidFill>
                <a:schemeClr val="accent2"/>
              </a:solidFill>
              <a:cs typeface="Arial" pitchFamily="34" charset="0"/>
            </a:endParaRPr>
          </a:p>
          <a:p>
            <a:pPr marL="688975" lvl="1" indent="-230188">
              <a:spcBef>
                <a:spcPct val="50000"/>
              </a:spcBef>
              <a:buFont typeface="Wingdings" pitchFamily="2" charset="2"/>
              <a:buChar char="§"/>
            </a:pPr>
            <a:r>
              <a:rPr lang="es-CO" sz="1000" dirty="0">
                <a:solidFill>
                  <a:schemeClr val="accent2"/>
                </a:solidFill>
                <a:cs typeface="Arial" pitchFamily="34" charset="0"/>
              </a:rPr>
              <a:t>Número de intentos para bloqueo</a:t>
            </a:r>
          </a:p>
          <a:p>
            <a:pPr marL="688975" lvl="1" indent="-230188">
              <a:spcBef>
                <a:spcPct val="50000"/>
              </a:spcBef>
              <a:buFont typeface="Wingdings" pitchFamily="2" charset="2"/>
              <a:buChar char="§"/>
            </a:pPr>
            <a:r>
              <a:rPr lang="es-CO" sz="1000" dirty="0">
                <a:solidFill>
                  <a:schemeClr val="accent2"/>
                </a:solidFill>
                <a:cs typeface="Arial" pitchFamily="34" charset="0"/>
              </a:rPr>
              <a:t>Número de sesiones permitidas</a:t>
            </a:r>
            <a:endParaRPr lang="en-US" sz="1000" dirty="0">
              <a:solidFill>
                <a:schemeClr val="accent2"/>
              </a:solidFill>
              <a:cs typeface="Arial" pitchFamily="34" charset="0"/>
            </a:endParaRPr>
          </a:p>
          <a:p>
            <a:pPr marL="688975" lvl="1" indent="-230188">
              <a:spcBef>
                <a:spcPct val="50000"/>
              </a:spcBef>
              <a:buFont typeface="Wingdings" pitchFamily="2" charset="2"/>
              <a:buChar char="§"/>
            </a:pPr>
            <a:endParaRPr lang="en-US" sz="1000" dirty="0">
              <a:solidFill>
                <a:schemeClr val="accent2"/>
              </a:solidFill>
              <a:cs typeface="Arial" pitchFamily="34" charset="0"/>
            </a:endParaRPr>
          </a:p>
        </p:txBody>
      </p:sp>
    </p:spTree>
    <p:extLst>
      <p:ext uri="{BB962C8B-B14F-4D97-AF65-F5344CB8AC3E}">
        <p14:creationId xmlns:p14="http://schemas.microsoft.com/office/powerpoint/2010/main" val="1051865080"/>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Cifrado en Base de Datos</a:t>
            </a:r>
            <a:endParaRPr lang="es-CO"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806" y="1395839"/>
            <a:ext cx="6800228" cy="19478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213" y="4232726"/>
            <a:ext cx="6505575" cy="1285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76390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s-CO" dirty="0" smtClean="0"/>
              <a:t>Cifrado de Información</a:t>
            </a:r>
            <a:endParaRPr lang="en-US" dirty="0" smtClean="0"/>
          </a:p>
        </p:txBody>
      </p:sp>
      <p:pic>
        <p:nvPicPr>
          <p:cNvPr id="379907" name="Picture 3"/>
          <p:cNvPicPr>
            <a:picLocks noChangeAspect="1" noChangeArrowheads="1"/>
          </p:cNvPicPr>
          <p:nvPr/>
        </p:nvPicPr>
        <p:blipFill>
          <a:blip r:embed="rId2" cstate="print"/>
          <a:srcRect/>
          <a:stretch>
            <a:fillRect/>
          </a:stretch>
        </p:blipFill>
        <p:spPr bwMode="auto">
          <a:xfrm>
            <a:off x="255588" y="1535113"/>
            <a:ext cx="5915025" cy="328612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79906" name="Picture 2"/>
          <p:cNvPicPr>
            <a:picLocks noChangeAspect="1" noChangeArrowheads="1"/>
          </p:cNvPicPr>
          <p:nvPr/>
        </p:nvPicPr>
        <p:blipFill>
          <a:blip r:embed="rId3" cstate="print"/>
          <a:srcRect/>
          <a:stretch>
            <a:fillRect/>
          </a:stretch>
        </p:blipFill>
        <p:spPr bwMode="auto">
          <a:xfrm>
            <a:off x="4743449" y="2277262"/>
            <a:ext cx="3867151" cy="3961597"/>
          </a:xfrm>
          <a:prstGeom prst="roundRect">
            <a:avLst>
              <a:gd name="adj" fmla="val 3049"/>
            </a:avLst>
          </a:prstGeom>
          <a:solidFill>
            <a:srgbClr val="FFFFFF">
              <a:shade val="85000"/>
            </a:srgbClr>
          </a:solidFill>
          <a:ln>
            <a:noFill/>
          </a:ln>
          <a:effectLst>
            <a:reflection blurRad="12700" stA="38000" endPos="28000" dist="5000" dir="5400000" sy="-100000" algn="bl" rotWithShape="0"/>
          </a:effectLst>
        </p:spPr>
      </p:pic>
      <p:sp>
        <p:nvSpPr>
          <p:cNvPr id="73734" name="AutoShape 13"/>
          <p:cNvSpPr>
            <a:spLocks noChangeArrowheads="1"/>
          </p:cNvSpPr>
          <p:nvPr/>
        </p:nvSpPr>
        <p:spPr bwMode="gray">
          <a:xfrm>
            <a:off x="4943475" y="1009650"/>
            <a:ext cx="3457575" cy="1038225"/>
          </a:xfrm>
          <a:prstGeom prst="roundRect">
            <a:avLst>
              <a:gd name="adj" fmla="val 20051"/>
            </a:avLst>
          </a:prstGeom>
          <a:solidFill>
            <a:srgbClr val="FFC000">
              <a:alpha val="65881"/>
            </a:srgbClr>
          </a:solidFill>
          <a:ln w="12700">
            <a:noFill/>
            <a:round/>
            <a:headEnd/>
            <a:tailEnd/>
          </a:ln>
        </p:spPr>
        <p:txBody>
          <a:bodyPr lIns="0" tIns="46800" rIns="90000" bIns="46800" anchor="ctr"/>
          <a:lstStyle/>
          <a:p>
            <a:pPr marL="465138" indent="-465138">
              <a:buFontTx/>
              <a:buBlip>
                <a:blip r:embed="rId4"/>
              </a:buBlip>
            </a:pPr>
            <a:endParaRPr lang="en-US" sz="1400" dirty="0">
              <a:solidFill>
                <a:schemeClr val="hlink"/>
              </a:solidFill>
            </a:endParaRPr>
          </a:p>
          <a:p>
            <a:pPr marL="465138" indent="-465138">
              <a:buFontTx/>
              <a:buBlip>
                <a:blip r:embed="rId4"/>
              </a:buBlip>
            </a:pPr>
            <a:r>
              <a:rPr lang="en-US" sz="1400" dirty="0" err="1">
                <a:solidFill>
                  <a:schemeClr val="hlink"/>
                </a:solidFill>
              </a:rPr>
              <a:t>Encripción</a:t>
            </a:r>
            <a:endParaRPr lang="en-US" sz="1400" dirty="0">
              <a:solidFill>
                <a:schemeClr val="hlink"/>
              </a:solidFill>
            </a:endParaRPr>
          </a:p>
          <a:p>
            <a:pPr marL="465138" indent="-465138">
              <a:buFontTx/>
              <a:buBlip>
                <a:blip r:embed="rId4"/>
              </a:buBlip>
            </a:pPr>
            <a:r>
              <a:rPr lang="en-US" sz="1400" dirty="0">
                <a:solidFill>
                  <a:schemeClr val="hlink"/>
                </a:solidFill>
              </a:rPr>
              <a:t>Autenticación</a:t>
            </a:r>
          </a:p>
          <a:p>
            <a:pPr marL="465138" indent="-465138">
              <a:buFontTx/>
              <a:buBlip>
                <a:blip r:embed="rId4"/>
              </a:buBlip>
            </a:pPr>
            <a:r>
              <a:rPr lang="es-CO" sz="1400" dirty="0">
                <a:solidFill>
                  <a:schemeClr val="hlink"/>
                </a:solidFill>
              </a:rPr>
              <a:t>Integridad</a:t>
            </a:r>
            <a:endParaRPr lang="en-US" sz="1400" dirty="0">
              <a:solidFill>
                <a:schemeClr val="hlink"/>
              </a:solidFill>
            </a:endParaRPr>
          </a:p>
        </p:txBody>
      </p:sp>
      <p:sp>
        <p:nvSpPr>
          <p:cNvPr id="10" name="Rounded Rectangle 9"/>
          <p:cNvSpPr/>
          <p:nvPr/>
        </p:nvSpPr>
        <p:spPr bwMode="auto">
          <a:xfrm>
            <a:off x="4933950" y="847725"/>
            <a:ext cx="3476625" cy="390525"/>
          </a:xfrm>
          <a:prstGeom prst="roundRect">
            <a:avLst>
              <a:gd name="adj" fmla="val 23984"/>
            </a:avLst>
          </a:prstGeom>
          <a:solidFill>
            <a:schemeClr val="tx2"/>
          </a:solidFill>
          <a:ln w="9525" cap="flat" cmpd="sng" algn="ctr">
            <a:solidFill>
              <a:schemeClr val="accent2"/>
            </a:solidFill>
            <a:prstDash val="solid"/>
            <a:round/>
            <a:headEnd type="none" w="med" len="med"/>
            <a:tailEnd type="none" w="med" len="med"/>
          </a:ln>
          <a:effectLst/>
        </p:spPr>
        <p:txBody>
          <a:bodyPr wrap="none" lIns="90000" tIns="46800" rIns="90000" bIns="46800" anchor="ctr"/>
          <a:lstStyle/>
          <a:p>
            <a:pPr marL="244475" indent="-244475" algn="ctr">
              <a:buClr>
                <a:schemeClr val="accent1"/>
              </a:buClr>
              <a:buSzPct val="80000"/>
              <a:buFont typeface="Wingdings" pitchFamily="2" charset="2"/>
              <a:buNone/>
              <a:defRPr/>
            </a:pPr>
            <a:r>
              <a:rPr lang="es-CO" sz="1400" dirty="0">
                <a:solidFill>
                  <a:schemeClr val="bg1"/>
                </a:solidFill>
                <a:latin typeface="+mj-lt"/>
              </a:rPr>
              <a:t>Seguridad durante la transmisión</a:t>
            </a:r>
            <a:endParaRPr lang="en-US" sz="1400" dirty="0">
              <a:solidFill>
                <a:schemeClr val="bg1"/>
              </a:solidFill>
              <a:latin typeface="+mj-lt"/>
            </a:endParaRPr>
          </a:p>
        </p:txBody>
      </p:sp>
    </p:spTree>
    <p:extLst>
      <p:ext uri="{BB962C8B-B14F-4D97-AF65-F5344CB8AC3E}">
        <p14:creationId xmlns:p14="http://schemas.microsoft.com/office/powerpoint/2010/main" val="30972622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9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gray">
          <a:xfrm>
            <a:off x="233649" y="1363618"/>
            <a:ext cx="8612641" cy="1454002"/>
          </a:xfrm>
          <a:prstGeom prst="rect">
            <a:avLst/>
          </a:prstGeom>
          <a:gradFill rotWithShape="1">
            <a:gsLst>
              <a:gs pos="0">
                <a:srgbClr val="F0AB00">
                  <a:gamma/>
                  <a:tint val="74118"/>
                  <a:invGamma/>
                  <a:alpha val="80000"/>
                </a:srgbClr>
              </a:gs>
              <a:gs pos="100000">
                <a:srgbClr val="F0AB00"/>
              </a:gs>
            </a:gsLst>
            <a:lin ang="5400000" scaled="1"/>
          </a:gradFill>
          <a:ln w="12700">
            <a:noFill/>
            <a:round/>
            <a:headEnd/>
            <a:tailEnd/>
          </a:ln>
          <a:effectLst/>
        </p:spPr>
        <p:txBody>
          <a:bodyPr lIns="180000" tIns="46800" rIns="90000" bIns="46800" anchor="ctr"/>
          <a:lstStyle/>
          <a:p>
            <a:pPr algn="ctr" fontAlgn="auto">
              <a:spcBef>
                <a:spcPts val="0"/>
              </a:spcBef>
              <a:spcAft>
                <a:spcPts val="0"/>
              </a:spcAft>
            </a:pPr>
            <a:endParaRPr lang="es-CO" sz="1600" b="1" kern="0" dirty="0">
              <a:latin typeface="+mn-lt"/>
            </a:endParaRPr>
          </a:p>
        </p:txBody>
      </p:sp>
      <p:sp>
        <p:nvSpPr>
          <p:cNvPr id="76803" name="Rectangle 2"/>
          <p:cNvSpPr>
            <a:spLocks noGrp="1" noChangeArrowheads="1"/>
          </p:cNvSpPr>
          <p:nvPr>
            <p:ph type="title"/>
          </p:nvPr>
        </p:nvSpPr>
        <p:spPr/>
        <p:txBody>
          <a:bodyPr/>
          <a:lstStyle/>
          <a:p>
            <a:r>
              <a:rPr lang="es-PE" smtClean="0"/>
              <a:t>Audit Information System</a:t>
            </a:r>
            <a:endParaRPr lang="en-US" smtClean="0"/>
          </a:p>
        </p:txBody>
      </p:sp>
      <p:sp>
        <p:nvSpPr>
          <p:cNvPr id="76804" name="Rectangle 3"/>
          <p:cNvSpPr>
            <a:spLocks noGrp="1" noChangeArrowheads="1"/>
          </p:cNvSpPr>
          <p:nvPr>
            <p:ph type="body" idx="4294967295"/>
          </p:nvPr>
        </p:nvSpPr>
        <p:spPr>
          <a:xfrm>
            <a:off x="360031" y="1500881"/>
            <a:ext cx="8550053" cy="1199781"/>
          </a:xfrm>
        </p:spPr>
        <p:txBody>
          <a:bodyPr/>
          <a:lstStyle/>
          <a:p>
            <a:pPr>
              <a:buClr>
                <a:schemeClr val="tx1">
                  <a:lumMod val="65000"/>
                  <a:lumOff val="35000"/>
                </a:schemeClr>
              </a:buClr>
              <a:buFont typeface="Wingdings" pitchFamily="2" charset="2"/>
              <a:buChar char="n"/>
            </a:pPr>
            <a:r>
              <a:rPr lang="es-PE" dirty="0" smtClean="0">
                <a:solidFill>
                  <a:schemeClr val="bg1"/>
                </a:solidFill>
              </a:rPr>
              <a:t> El AIS es una colección de programas y transacciones provistas por SAP.</a:t>
            </a:r>
          </a:p>
          <a:p>
            <a:pPr>
              <a:buClr>
                <a:schemeClr val="tx1">
                  <a:lumMod val="65000"/>
                  <a:lumOff val="35000"/>
                </a:schemeClr>
              </a:buClr>
              <a:buFont typeface="Wingdings" pitchFamily="2" charset="2"/>
              <a:buChar char="n"/>
            </a:pPr>
            <a:r>
              <a:rPr lang="es-PE" dirty="0" smtClean="0">
                <a:solidFill>
                  <a:schemeClr val="bg1"/>
                </a:solidFill>
              </a:rPr>
              <a:t> El AIS está diseñado para satisfacer los  estándares y     requerimientos de auditoria tanto interno como externo.</a:t>
            </a:r>
          </a:p>
          <a:p>
            <a:pPr>
              <a:buClr>
                <a:schemeClr val="tx1">
                  <a:lumMod val="65000"/>
                  <a:lumOff val="35000"/>
                </a:schemeClr>
              </a:buClr>
              <a:buFont typeface="Wingdings" pitchFamily="2" charset="2"/>
              <a:buChar char="n"/>
            </a:pPr>
            <a:endParaRPr lang="en-US" dirty="0" smtClean="0"/>
          </a:p>
        </p:txBody>
      </p:sp>
      <p:sp>
        <p:nvSpPr>
          <p:cNvPr id="7" name="Rounded Rectangle 6"/>
          <p:cNvSpPr/>
          <p:nvPr/>
        </p:nvSpPr>
        <p:spPr>
          <a:xfrm>
            <a:off x="967577" y="2983491"/>
            <a:ext cx="3386477" cy="376397"/>
          </a:xfrm>
          <a:prstGeom prst="round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lIns="360000" tIns="0" rIns="0" bIns="0" rtlCol="0" anchor="ctr"/>
          <a:lstStyle/>
          <a:p>
            <a:pPr fontAlgn="auto">
              <a:spcBef>
                <a:spcPts val="0"/>
              </a:spcBef>
              <a:spcAft>
                <a:spcPts val="0"/>
              </a:spcAft>
              <a:defRPr/>
            </a:pPr>
            <a:r>
              <a:rPr lang="es-ES" dirty="0" smtClean="0">
                <a:solidFill>
                  <a:schemeClr val="bg1"/>
                </a:solidFill>
              </a:rPr>
              <a:t>Auditoría Funcional</a:t>
            </a:r>
            <a:endParaRPr lang="en-US" dirty="0" smtClean="0">
              <a:solidFill>
                <a:schemeClr val="bg1"/>
              </a:solidFill>
            </a:endParaRPr>
          </a:p>
        </p:txBody>
      </p:sp>
      <p:grpSp>
        <p:nvGrpSpPr>
          <p:cNvPr id="13" name="Group 12"/>
          <p:cNvGrpSpPr/>
          <p:nvPr/>
        </p:nvGrpSpPr>
        <p:grpSpPr>
          <a:xfrm>
            <a:off x="521012" y="2951129"/>
            <a:ext cx="594501" cy="448408"/>
            <a:chOff x="1318438" y="4673602"/>
            <a:chExt cx="594501" cy="448408"/>
          </a:xfrm>
        </p:grpSpPr>
        <p:sp>
          <p:nvSpPr>
            <p:cNvPr id="12" name="Chevron 11"/>
            <p:cNvSpPr/>
            <p:nvPr/>
          </p:nvSpPr>
          <p:spPr bwMode="gray">
            <a:xfrm>
              <a:off x="1329071" y="4710223"/>
              <a:ext cx="563523" cy="361507"/>
            </a:xfrm>
            <a:prstGeom prst="chevron">
              <a:avLst>
                <a:gd name="adj" fmla="val 30000"/>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3076" name="Picture 4" descr="D:\DATA\_PLANTILLAS\Whiteboard\Whiteboard_icons\SAP Chevron_gold.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318438" y="4673602"/>
              <a:ext cx="594501" cy="448408"/>
            </a:xfrm>
            <a:prstGeom prst="rect">
              <a:avLst/>
            </a:prstGeom>
            <a:noFill/>
          </p:spPr>
        </p:pic>
      </p:grpSp>
      <p:sp>
        <p:nvSpPr>
          <p:cNvPr id="14" name="Rounded Rectangle 13"/>
          <p:cNvSpPr/>
          <p:nvPr/>
        </p:nvSpPr>
        <p:spPr>
          <a:xfrm>
            <a:off x="1024285" y="4454363"/>
            <a:ext cx="3386477" cy="376397"/>
          </a:xfrm>
          <a:prstGeom prst="round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lIns="360000" tIns="0" rIns="0" bIns="0" rtlCol="0" anchor="ctr"/>
          <a:lstStyle/>
          <a:p>
            <a:pPr fontAlgn="auto">
              <a:spcBef>
                <a:spcPts val="0"/>
              </a:spcBef>
              <a:spcAft>
                <a:spcPts val="0"/>
              </a:spcAft>
              <a:defRPr/>
            </a:pPr>
            <a:r>
              <a:rPr lang="es-ES" dirty="0" smtClean="0">
                <a:solidFill>
                  <a:schemeClr val="bg1"/>
                </a:solidFill>
              </a:rPr>
              <a:t>Auditoría de Sistema</a:t>
            </a:r>
            <a:endParaRPr lang="en-US" dirty="0" smtClean="0">
              <a:solidFill>
                <a:schemeClr val="bg1"/>
              </a:solidFill>
            </a:endParaRPr>
          </a:p>
        </p:txBody>
      </p:sp>
      <p:grpSp>
        <p:nvGrpSpPr>
          <p:cNvPr id="15" name="Group 14"/>
          <p:cNvGrpSpPr/>
          <p:nvPr/>
        </p:nvGrpSpPr>
        <p:grpSpPr>
          <a:xfrm>
            <a:off x="577720" y="4422001"/>
            <a:ext cx="594501" cy="448408"/>
            <a:chOff x="1318438" y="4673602"/>
            <a:chExt cx="594501" cy="448408"/>
          </a:xfrm>
        </p:grpSpPr>
        <p:sp>
          <p:nvSpPr>
            <p:cNvPr id="16" name="Chevron 15"/>
            <p:cNvSpPr/>
            <p:nvPr/>
          </p:nvSpPr>
          <p:spPr bwMode="gray">
            <a:xfrm>
              <a:off x="1329071" y="4710223"/>
              <a:ext cx="563523" cy="361507"/>
            </a:xfrm>
            <a:prstGeom prst="chevron">
              <a:avLst>
                <a:gd name="adj" fmla="val 30000"/>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7" name="Picture 4" descr="D:\DATA\_PLANTILLAS\Whiteboard\Whiteboard_icons\SAP Chevron_gold.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318438" y="4673602"/>
              <a:ext cx="594501" cy="448408"/>
            </a:xfrm>
            <a:prstGeom prst="rect">
              <a:avLst/>
            </a:prstGeom>
            <a:noFill/>
          </p:spPr>
        </p:pic>
      </p:grpSp>
      <p:sp>
        <p:nvSpPr>
          <p:cNvPr id="18" name="Rounded Rectangle 17"/>
          <p:cNvSpPr/>
          <p:nvPr/>
        </p:nvSpPr>
        <p:spPr>
          <a:xfrm>
            <a:off x="985299" y="3713620"/>
            <a:ext cx="3386477" cy="376397"/>
          </a:xfrm>
          <a:prstGeom prst="round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lIns="360000" tIns="0" rIns="0" bIns="0" rtlCol="0" anchor="ctr"/>
          <a:lstStyle/>
          <a:p>
            <a:pPr fontAlgn="auto">
              <a:spcBef>
                <a:spcPts val="0"/>
              </a:spcBef>
              <a:spcAft>
                <a:spcPts val="0"/>
              </a:spcAft>
              <a:defRPr/>
            </a:pPr>
            <a:r>
              <a:rPr lang="es-ES" dirty="0" smtClean="0">
                <a:solidFill>
                  <a:schemeClr val="bg1"/>
                </a:solidFill>
              </a:rPr>
              <a:t>Auditoría Fiscal</a:t>
            </a:r>
            <a:endParaRPr lang="en-US" dirty="0" smtClean="0">
              <a:solidFill>
                <a:schemeClr val="bg1"/>
              </a:solidFill>
            </a:endParaRPr>
          </a:p>
        </p:txBody>
      </p:sp>
      <p:grpSp>
        <p:nvGrpSpPr>
          <p:cNvPr id="19" name="Group 18"/>
          <p:cNvGrpSpPr/>
          <p:nvPr/>
        </p:nvGrpSpPr>
        <p:grpSpPr>
          <a:xfrm>
            <a:off x="538734" y="3681258"/>
            <a:ext cx="594501" cy="448408"/>
            <a:chOff x="1318438" y="4673602"/>
            <a:chExt cx="594501" cy="448408"/>
          </a:xfrm>
        </p:grpSpPr>
        <p:sp>
          <p:nvSpPr>
            <p:cNvPr id="20" name="Chevron 19"/>
            <p:cNvSpPr/>
            <p:nvPr/>
          </p:nvSpPr>
          <p:spPr bwMode="gray">
            <a:xfrm>
              <a:off x="1329071" y="4710223"/>
              <a:ext cx="563523" cy="361507"/>
            </a:xfrm>
            <a:prstGeom prst="chevron">
              <a:avLst>
                <a:gd name="adj" fmla="val 30000"/>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 name="Picture 4" descr="D:\DATA\_PLANTILLAS\Whiteboard\Whiteboard_icons\SAP Chevron_gold.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318438" y="4673602"/>
              <a:ext cx="594501" cy="448408"/>
            </a:xfrm>
            <a:prstGeom prst="rect">
              <a:avLst/>
            </a:prstGeom>
            <a:noFill/>
          </p:spPr>
        </p:pic>
      </p:grpSp>
      <p:sp>
        <p:nvSpPr>
          <p:cNvPr id="22" name="Rounded Rectangle 21"/>
          <p:cNvSpPr/>
          <p:nvPr/>
        </p:nvSpPr>
        <p:spPr>
          <a:xfrm>
            <a:off x="1038461" y="5202194"/>
            <a:ext cx="3386477" cy="376397"/>
          </a:xfrm>
          <a:prstGeom prst="round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lIns="360000" tIns="0" rIns="0" bIns="0" rtlCol="0" anchor="ctr"/>
          <a:lstStyle/>
          <a:p>
            <a:pPr fontAlgn="auto">
              <a:spcBef>
                <a:spcPts val="0"/>
              </a:spcBef>
              <a:spcAft>
                <a:spcPts val="0"/>
              </a:spcAft>
              <a:defRPr/>
            </a:pPr>
            <a:r>
              <a:rPr lang="es-ES" dirty="0" smtClean="0">
                <a:solidFill>
                  <a:schemeClr val="bg1"/>
                </a:solidFill>
              </a:rPr>
              <a:t>Auditoría Gestión Usuarios</a:t>
            </a:r>
            <a:endParaRPr lang="en-US" dirty="0" smtClean="0">
              <a:solidFill>
                <a:schemeClr val="bg1"/>
              </a:solidFill>
            </a:endParaRPr>
          </a:p>
        </p:txBody>
      </p:sp>
      <p:grpSp>
        <p:nvGrpSpPr>
          <p:cNvPr id="23" name="Group 22"/>
          <p:cNvGrpSpPr/>
          <p:nvPr/>
        </p:nvGrpSpPr>
        <p:grpSpPr>
          <a:xfrm>
            <a:off x="591896" y="5169832"/>
            <a:ext cx="594501" cy="448408"/>
            <a:chOff x="1318438" y="4673602"/>
            <a:chExt cx="594501" cy="448408"/>
          </a:xfrm>
        </p:grpSpPr>
        <p:sp>
          <p:nvSpPr>
            <p:cNvPr id="24" name="Chevron 23"/>
            <p:cNvSpPr/>
            <p:nvPr/>
          </p:nvSpPr>
          <p:spPr bwMode="gray">
            <a:xfrm>
              <a:off x="1329071" y="4710223"/>
              <a:ext cx="563523" cy="361507"/>
            </a:xfrm>
            <a:prstGeom prst="chevron">
              <a:avLst>
                <a:gd name="adj" fmla="val 30000"/>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5" name="Picture 4" descr="D:\DATA\_PLANTILLAS\Whiteboard\Whiteboard_icons\SAP Chevron_gold.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318438" y="4673602"/>
              <a:ext cx="594501" cy="448408"/>
            </a:xfrm>
            <a:prstGeom prst="rect">
              <a:avLst/>
            </a:prstGeom>
            <a:noFill/>
          </p:spPr>
        </p:pic>
      </p:grpSp>
      <p:sp>
        <p:nvSpPr>
          <p:cNvPr id="26" name="Rounded Rectangle 25"/>
          <p:cNvSpPr/>
          <p:nvPr/>
        </p:nvSpPr>
        <p:spPr>
          <a:xfrm>
            <a:off x="1052638" y="5971289"/>
            <a:ext cx="3386477" cy="376397"/>
          </a:xfrm>
          <a:prstGeom prst="round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lIns="360000" tIns="0" rIns="0" bIns="0" rtlCol="0" anchor="ctr"/>
          <a:lstStyle/>
          <a:p>
            <a:pPr fontAlgn="auto">
              <a:spcBef>
                <a:spcPts val="0"/>
              </a:spcBef>
              <a:spcAft>
                <a:spcPts val="0"/>
              </a:spcAft>
              <a:defRPr/>
            </a:pPr>
            <a:r>
              <a:rPr lang="es-ES" dirty="0" smtClean="0">
                <a:solidFill>
                  <a:schemeClr val="bg1"/>
                </a:solidFill>
              </a:rPr>
              <a:t>Auditoría de Tablas</a:t>
            </a:r>
            <a:endParaRPr lang="en-US" dirty="0" smtClean="0">
              <a:solidFill>
                <a:schemeClr val="bg1"/>
              </a:solidFill>
            </a:endParaRPr>
          </a:p>
        </p:txBody>
      </p:sp>
      <p:grpSp>
        <p:nvGrpSpPr>
          <p:cNvPr id="27" name="Group 26"/>
          <p:cNvGrpSpPr/>
          <p:nvPr/>
        </p:nvGrpSpPr>
        <p:grpSpPr>
          <a:xfrm>
            <a:off x="606073" y="5938927"/>
            <a:ext cx="594501" cy="448408"/>
            <a:chOff x="1318438" y="4673602"/>
            <a:chExt cx="594501" cy="448408"/>
          </a:xfrm>
        </p:grpSpPr>
        <p:sp>
          <p:nvSpPr>
            <p:cNvPr id="28" name="Chevron 27"/>
            <p:cNvSpPr/>
            <p:nvPr/>
          </p:nvSpPr>
          <p:spPr bwMode="gray">
            <a:xfrm>
              <a:off x="1329071" y="4710223"/>
              <a:ext cx="563523" cy="361507"/>
            </a:xfrm>
            <a:prstGeom prst="chevron">
              <a:avLst>
                <a:gd name="adj" fmla="val 30000"/>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9" name="Picture 4" descr="D:\DATA\_PLANTILLAS\Whiteboard\Whiteboard_icons\SAP Chevron_gold.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318438" y="4673602"/>
              <a:ext cx="594501" cy="448408"/>
            </a:xfrm>
            <a:prstGeom prst="rect">
              <a:avLst/>
            </a:prstGeom>
            <a:noFill/>
          </p:spPr>
        </p:pic>
      </p:grpSp>
    </p:spTree>
    <p:extLst>
      <p:ext uri="{BB962C8B-B14F-4D97-AF65-F5344CB8AC3E}">
        <p14:creationId xmlns:p14="http://schemas.microsoft.com/office/powerpoint/2010/main" val="4278467247"/>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Rectangle 24"/>
          <p:cNvPicPr>
            <a:picLocks noChangeArrowheads="1"/>
          </p:cNvPicPr>
          <p:nvPr/>
        </p:nvPicPr>
        <p:blipFill>
          <a:blip r:embed="rId3" cstate="print"/>
          <a:srcRect/>
          <a:stretch>
            <a:fillRect/>
          </a:stretch>
        </p:blipFill>
        <p:spPr bwMode="ltGray">
          <a:xfrm>
            <a:off x="6093552" y="1793282"/>
            <a:ext cx="2366409" cy="3997916"/>
          </a:xfrm>
          <a:prstGeom prst="rect">
            <a:avLst/>
          </a:prstGeom>
          <a:solidFill>
            <a:srgbClr val="EDEDED"/>
          </a:solidFill>
          <a:ln w="88900" cap="sq">
            <a:noFill/>
            <a:miter lim="800000"/>
            <a:headEnd/>
            <a:tailEnd/>
          </a:ln>
          <a:effectLst>
            <a:outerShdw dist="18000" dir="5400000" algn="tl" rotWithShape="0">
              <a:srgbClr val="000000">
                <a:alpha val="39999"/>
              </a:srgbClr>
            </a:outerShdw>
          </a:effectLst>
        </p:spPr>
      </p:pic>
      <p:pic>
        <p:nvPicPr>
          <p:cNvPr id="27" name="Rectangle 24"/>
          <p:cNvPicPr>
            <a:picLocks noChangeArrowheads="1"/>
          </p:cNvPicPr>
          <p:nvPr/>
        </p:nvPicPr>
        <p:blipFill>
          <a:blip r:embed="rId3" cstate="print"/>
          <a:srcRect/>
          <a:stretch>
            <a:fillRect/>
          </a:stretch>
        </p:blipFill>
        <p:spPr bwMode="ltGray">
          <a:xfrm>
            <a:off x="3548822" y="1789738"/>
            <a:ext cx="2366409" cy="3997916"/>
          </a:xfrm>
          <a:prstGeom prst="rect">
            <a:avLst/>
          </a:prstGeom>
          <a:solidFill>
            <a:srgbClr val="EDEDED"/>
          </a:solidFill>
          <a:ln w="88900" cap="sq">
            <a:noFill/>
            <a:miter lim="800000"/>
            <a:headEnd/>
            <a:tailEnd/>
          </a:ln>
          <a:effectLst>
            <a:outerShdw dist="18000" dir="5400000" algn="tl" rotWithShape="0">
              <a:srgbClr val="000000">
                <a:alpha val="39999"/>
              </a:srgbClr>
            </a:outerShdw>
          </a:effectLst>
        </p:spPr>
      </p:pic>
      <p:pic>
        <p:nvPicPr>
          <p:cNvPr id="26" name="Rectangle 24"/>
          <p:cNvPicPr>
            <a:picLocks noChangeArrowheads="1"/>
          </p:cNvPicPr>
          <p:nvPr/>
        </p:nvPicPr>
        <p:blipFill>
          <a:blip r:embed="rId3" cstate="print"/>
          <a:srcRect/>
          <a:stretch>
            <a:fillRect/>
          </a:stretch>
        </p:blipFill>
        <p:spPr bwMode="ltGray">
          <a:xfrm>
            <a:off x="1014727" y="1807459"/>
            <a:ext cx="2366409" cy="3997916"/>
          </a:xfrm>
          <a:prstGeom prst="rect">
            <a:avLst/>
          </a:prstGeom>
          <a:solidFill>
            <a:srgbClr val="EDEDED"/>
          </a:solidFill>
          <a:ln w="88900" cap="sq">
            <a:noFill/>
            <a:miter lim="800000"/>
            <a:headEnd/>
            <a:tailEnd/>
          </a:ln>
          <a:effectLst>
            <a:outerShdw dist="18000" dir="5400000" algn="tl" rotWithShape="0">
              <a:srgbClr val="000000">
                <a:alpha val="39999"/>
              </a:srgbClr>
            </a:outerShdw>
          </a:effectLst>
        </p:spPr>
      </p:pic>
      <p:sp>
        <p:nvSpPr>
          <p:cNvPr id="4114" name="Rectangle 27"/>
          <p:cNvSpPr>
            <a:spLocks noGrp="1" noChangeArrowheads="1"/>
          </p:cNvSpPr>
          <p:nvPr>
            <p:ph type="title"/>
          </p:nvPr>
        </p:nvSpPr>
        <p:spPr/>
        <p:txBody>
          <a:bodyPr/>
          <a:lstStyle/>
          <a:p>
            <a:pPr eaLnBrk="1" hangingPunct="1"/>
            <a:r>
              <a:rPr lang="es-VE" dirty="0" smtClean="0"/>
              <a:t>Sistema de Información de Auditoria </a:t>
            </a:r>
          </a:p>
        </p:txBody>
      </p:sp>
      <p:sp>
        <p:nvSpPr>
          <p:cNvPr id="4105" name="Text Box 6"/>
          <p:cNvSpPr txBox="1">
            <a:spLocks noChangeArrowheads="1"/>
          </p:cNvSpPr>
          <p:nvPr/>
        </p:nvSpPr>
        <p:spPr bwMode="auto">
          <a:xfrm>
            <a:off x="3768672" y="1862031"/>
            <a:ext cx="1798248" cy="646331"/>
          </a:xfrm>
          <a:prstGeom prst="rect">
            <a:avLst/>
          </a:prstGeom>
          <a:noFill/>
          <a:ln w="12700">
            <a:noFill/>
            <a:miter lim="800000"/>
            <a:headEnd/>
            <a:tailEnd/>
          </a:ln>
        </p:spPr>
        <p:txBody>
          <a:bodyPr wrap="none">
            <a:spAutoFit/>
          </a:bodyPr>
          <a:lstStyle/>
          <a:p>
            <a:pPr algn="ctr"/>
            <a:r>
              <a:rPr lang="de-DE" dirty="0" smtClean="0">
                <a:solidFill>
                  <a:schemeClr val="bg1"/>
                </a:solidFill>
                <a:latin typeface="Arial Black" pitchFamily="34" charset="0"/>
              </a:rPr>
              <a:t>Auditoría del</a:t>
            </a:r>
          </a:p>
          <a:p>
            <a:pPr algn="ctr"/>
            <a:r>
              <a:rPr lang="de-DE" dirty="0" smtClean="0">
                <a:solidFill>
                  <a:schemeClr val="bg1"/>
                </a:solidFill>
                <a:latin typeface="Arial Black" pitchFamily="34" charset="0"/>
              </a:rPr>
              <a:t>Negocio</a:t>
            </a:r>
            <a:endParaRPr lang="de-DE" dirty="0">
              <a:solidFill>
                <a:schemeClr val="bg1"/>
              </a:solidFill>
              <a:latin typeface="Arial Black" pitchFamily="34" charset="0"/>
            </a:endParaRPr>
          </a:p>
        </p:txBody>
      </p:sp>
      <p:pic>
        <p:nvPicPr>
          <p:cNvPr id="4106" name="Picture 8"/>
          <p:cNvPicPr>
            <a:picLocks noChangeAspect="1" noChangeArrowheads="1"/>
          </p:cNvPicPr>
          <p:nvPr/>
        </p:nvPicPr>
        <p:blipFill>
          <a:blip r:embed="rId4" cstate="print"/>
          <a:srcRect/>
          <a:stretch>
            <a:fillRect/>
          </a:stretch>
        </p:blipFill>
        <p:spPr bwMode="auto">
          <a:xfrm>
            <a:off x="1220322" y="2596383"/>
            <a:ext cx="1960562" cy="2832100"/>
          </a:xfrm>
          <a:prstGeom prst="rect">
            <a:avLst/>
          </a:prstGeom>
          <a:ln>
            <a:noFill/>
          </a:ln>
          <a:effectLst>
            <a:outerShdw blurRad="190500" algn="tl" rotWithShape="0">
              <a:srgbClr val="000000">
                <a:alpha val="70000"/>
              </a:srgbClr>
            </a:outerShdw>
          </a:effectLst>
        </p:spPr>
      </p:pic>
      <p:pic>
        <p:nvPicPr>
          <p:cNvPr id="4107" name="Picture 9"/>
          <p:cNvPicPr>
            <a:picLocks noChangeAspect="1" noChangeArrowheads="1"/>
          </p:cNvPicPr>
          <p:nvPr/>
        </p:nvPicPr>
        <p:blipFill>
          <a:blip r:embed="rId5" cstate="print"/>
          <a:srcRect/>
          <a:stretch>
            <a:fillRect/>
          </a:stretch>
        </p:blipFill>
        <p:spPr bwMode="auto">
          <a:xfrm>
            <a:off x="3665635" y="2607016"/>
            <a:ext cx="1935163" cy="2659062"/>
          </a:xfrm>
          <a:prstGeom prst="rect">
            <a:avLst/>
          </a:prstGeom>
          <a:ln>
            <a:noFill/>
          </a:ln>
          <a:effectLst>
            <a:outerShdw blurRad="190500" algn="tl" rotWithShape="0">
              <a:srgbClr val="000000">
                <a:alpha val="70000"/>
              </a:srgbClr>
            </a:outerShdw>
          </a:effectLst>
        </p:spPr>
      </p:pic>
      <p:sp>
        <p:nvSpPr>
          <p:cNvPr id="4108" name="Text Box 11"/>
          <p:cNvSpPr txBox="1">
            <a:spLocks noChangeArrowheads="1"/>
          </p:cNvSpPr>
          <p:nvPr/>
        </p:nvSpPr>
        <p:spPr bwMode="auto">
          <a:xfrm>
            <a:off x="1305150" y="1911244"/>
            <a:ext cx="1798249" cy="646331"/>
          </a:xfrm>
          <a:prstGeom prst="rect">
            <a:avLst/>
          </a:prstGeom>
          <a:noFill/>
          <a:ln w="12700">
            <a:noFill/>
            <a:miter lim="800000"/>
            <a:headEnd/>
            <a:tailEnd/>
          </a:ln>
        </p:spPr>
        <p:txBody>
          <a:bodyPr wrap="none">
            <a:spAutoFit/>
          </a:bodyPr>
          <a:lstStyle/>
          <a:p>
            <a:pPr algn="ctr"/>
            <a:r>
              <a:rPr lang="de-DE" dirty="0">
                <a:solidFill>
                  <a:schemeClr val="bg1"/>
                </a:solidFill>
                <a:latin typeface="Arial Black" pitchFamily="34" charset="0"/>
              </a:rPr>
              <a:t>Auditoria de </a:t>
            </a:r>
          </a:p>
          <a:p>
            <a:pPr algn="ctr"/>
            <a:r>
              <a:rPr lang="de-DE" dirty="0">
                <a:solidFill>
                  <a:schemeClr val="bg1"/>
                </a:solidFill>
                <a:latin typeface="Arial Black" pitchFamily="34" charset="0"/>
              </a:rPr>
              <a:t>Sistema</a:t>
            </a:r>
          </a:p>
        </p:txBody>
      </p:sp>
      <p:sp>
        <p:nvSpPr>
          <p:cNvPr id="4111" name="Text Box 18"/>
          <p:cNvSpPr txBox="1">
            <a:spLocks noChangeArrowheads="1"/>
          </p:cNvSpPr>
          <p:nvPr/>
        </p:nvSpPr>
        <p:spPr bwMode="auto">
          <a:xfrm>
            <a:off x="2414718" y="5198956"/>
            <a:ext cx="184150" cy="336550"/>
          </a:xfrm>
          <a:prstGeom prst="rect">
            <a:avLst/>
          </a:prstGeom>
          <a:noFill/>
          <a:ln w="12700">
            <a:noFill/>
            <a:miter lim="800000"/>
            <a:headEnd/>
            <a:tailEnd/>
          </a:ln>
        </p:spPr>
        <p:txBody>
          <a:bodyPr wrap="none">
            <a:spAutoFit/>
          </a:bodyPr>
          <a:lstStyle/>
          <a:p>
            <a:endParaRPr lang="en-US">
              <a:solidFill>
                <a:srgbClr val="333333"/>
              </a:solidFill>
              <a:latin typeface="Arial Black" pitchFamily="34" charset="0"/>
            </a:endParaRPr>
          </a:p>
        </p:txBody>
      </p:sp>
      <p:sp>
        <p:nvSpPr>
          <p:cNvPr id="22" name="Text Box 6"/>
          <p:cNvSpPr txBox="1">
            <a:spLocks noChangeArrowheads="1"/>
          </p:cNvSpPr>
          <p:nvPr/>
        </p:nvSpPr>
        <p:spPr bwMode="auto">
          <a:xfrm>
            <a:off x="6392267" y="1918736"/>
            <a:ext cx="1582146" cy="646331"/>
          </a:xfrm>
          <a:prstGeom prst="rect">
            <a:avLst/>
          </a:prstGeom>
          <a:noFill/>
          <a:ln w="12700">
            <a:noFill/>
            <a:miter lim="800000"/>
            <a:headEnd/>
            <a:tailEnd/>
          </a:ln>
        </p:spPr>
        <p:txBody>
          <a:bodyPr wrap="square">
            <a:spAutoFit/>
          </a:bodyPr>
          <a:lstStyle/>
          <a:p>
            <a:pPr algn="ctr"/>
            <a:r>
              <a:rPr lang="de-DE" dirty="0" smtClean="0">
                <a:solidFill>
                  <a:schemeClr val="bg1"/>
                </a:solidFill>
                <a:latin typeface="Arial Black" pitchFamily="34" charset="0"/>
              </a:rPr>
              <a:t>Auditoría</a:t>
            </a:r>
            <a:endParaRPr lang="de-DE" dirty="0">
              <a:solidFill>
                <a:schemeClr val="bg1"/>
              </a:solidFill>
              <a:latin typeface="Arial Black" pitchFamily="34" charset="0"/>
            </a:endParaRPr>
          </a:p>
          <a:p>
            <a:pPr algn="ctr"/>
            <a:r>
              <a:rPr lang="de-DE" dirty="0" smtClean="0">
                <a:solidFill>
                  <a:schemeClr val="bg1"/>
                </a:solidFill>
                <a:latin typeface="Arial Black" pitchFamily="34" charset="0"/>
              </a:rPr>
              <a:t>Fiscal</a:t>
            </a:r>
            <a:endParaRPr lang="de-DE" dirty="0">
              <a:solidFill>
                <a:schemeClr val="bg1"/>
              </a:solidFill>
              <a:latin typeface="Arial Black" pitchFamily="34" charset="0"/>
            </a:endParaRPr>
          </a:p>
        </p:txBody>
      </p:sp>
      <p:pic>
        <p:nvPicPr>
          <p:cNvPr id="23" name="Picture 10"/>
          <p:cNvPicPr>
            <a:picLocks noChangeAspect="1" noChangeArrowheads="1"/>
          </p:cNvPicPr>
          <p:nvPr/>
        </p:nvPicPr>
        <p:blipFill>
          <a:blip r:embed="rId6" cstate="print"/>
          <a:srcRect/>
          <a:stretch>
            <a:fillRect/>
          </a:stretch>
        </p:blipFill>
        <p:spPr bwMode="auto">
          <a:xfrm>
            <a:off x="6335301" y="2596375"/>
            <a:ext cx="1914525" cy="2932112"/>
          </a:xfrm>
          <a:prstGeom prst="rect">
            <a:avLst/>
          </a:prstGeom>
          <a:ln>
            <a:noFill/>
          </a:ln>
          <a:effectLst>
            <a:outerShdw blurRad="190500" algn="tl" rotWithShape="0">
              <a:srgbClr val="000000">
                <a:alpha val="70000"/>
              </a:srgbClr>
            </a:outerShdw>
          </a:effectLst>
        </p:spPr>
      </p:pic>
      <p:sp>
        <p:nvSpPr>
          <p:cNvPr id="4104" name="Rectangle 4"/>
          <p:cNvSpPr>
            <a:spLocks noChangeArrowheads="1"/>
          </p:cNvSpPr>
          <p:nvPr/>
        </p:nvSpPr>
        <p:spPr bwMode="auto">
          <a:xfrm>
            <a:off x="1017188" y="2961467"/>
            <a:ext cx="7425055" cy="664235"/>
          </a:xfrm>
          <a:prstGeom prst="rect">
            <a:avLst/>
          </a:prstGeom>
          <a:gradFill rotWithShape="1">
            <a:gsLst>
              <a:gs pos="0">
                <a:srgbClr val="F0AB00">
                  <a:gamma/>
                  <a:tint val="74118"/>
                  <a:invGamma/>
                  <a:alpha val="80000"/>
                </a:srgbClr>
              </a:gs>
              <a:gs pos="100000">
                <a:srgbClr val="F0AB00"/>
              </a:gs>
            </a:gsLst>
            <a:lin ang="5400000" scaled="1"/>
          </a:gradFill>
          <a:ln w="12700">
            <a:noFill/>
            <a:round/>
            <a:headEnd/>
            <a:tailEnd/>
          </a:ln>
          <a:effectLst/>
        </p:spPr>
        <p:txBody>
          <a:bodyPr lIns="180000" tIns="46800" rIns="90000" bIns="46800" anchor="ctr"/>
          <a:lstStyle/>
          <a:p>
            <a:pPr algn="ctr"/>
            <a:r>
              <a:rPr lang="en-US" sz="1600" b="1" kern="0" dirty="0" smtClean="0">
                <a:latin typeface="+mn-lt"/>
              </a:rPr>
              <a:t>Auditor Interno</a:t>
            </a:r>
            <a:endParaRPr lang="en-US" sz="1600" b="1" kern="0" dirty="0">
              <a:latin typeface="+mn-lt"/>
            </a:endParaRPr>
          </a:p>
        </p:txBody>
      </p:sp>
      <p:sp>
        <p:nvSpPr>
          <p:cNvPr id="29" name="Rectangle 4"/>
          <p:cNvSpPr>
            <a:spLocks noChangeArrowheads="1"/>
          </p:cNvSpPr>
          <p:nvPr/>
        </p:nvSpPr>
        <p:spPr bwMode="auto">
          <a:xfrm>
            <a:off x="1010093" y="4017635"/>
            <a:ext cx="7425055" cy="664235"/>
          </a:xfrm>
          <a:prstGeom prst="rect">
            <a:avLst/>
          </a:prstGeom>
          <a:gradFill rotWithShape="1">
            <a:gsLst>
              <a:gs pos="0">
                <a:srgbClr val="F0AB00">
                  <a:gamma/>
                  <a:tint val="74118"/>
                  <a:invGamma/>
                  <a:alpha val="80000"/>
                </a:srgbClr>
              </a:gs>
              <a:gs pos="100000">
                <a:srgbClr val="F0AB00"/>
              </a:gs>
            </a:gsLst>
            <a:lin ang="5400000" scaled="1"/>
          </a:gradFill>
          <a:ln w="12700">
            <a:noFill/>
            <a:round/>
            <a:headEnd/>
            <a:tailEnd/>
          </a:ln>
          <a:effectLst/>
        </p:spPr>
        <p:txBody>
          <a:bodyPr lIns="180000" tIns="46800" rIns="90000" bIns="46800" anchor="ctr"/>
          <a:lstStyle/>
          <a:p>
            <a:pPr algn="ctr"/>
            <a:r>
              <a:rPr lang="en-US" sz="1600" b="1" kern="0" dirty="0" smtClean="0">
                <a:latin typeface="+mn-lt"/>
              </a:rPr>
              <a:t>Auditor Externo</a:t>
            </a:r>
            <a:endParaRPr lang="en-US" sz="1600" b="1" kern="0" dirty="0">
              <a:latin typeface="+mn-lt"/>
            </a:endParaRPr>
          </a:p>
        </p:txBody>
      </p:sp>
    </p:spTree>
    <p:extLst>
      <p:ext uri="{BB962C8B-B14F-4D97-AF65-F5344CB8AC3E}">
        <p14:creationId xmlns:p14="http://schemas.microsoft.com/office/powerpoint/2010/main" val="368799515"/>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I815227\Pictures\People\272404_l_srgb_s_g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904"/>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rot="10800000">
            <a:off x="463007" y="1049308"/>
            <a:ext cx="8171323" cy="20686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p>
        </p:txBody>
      </p:sp>
      <p:sp>
        <p:nvSpPr>
          <p:cNvPr id="7" name="TextBox 6"/>
          <p:cNvSpPr txBox="1"/>
          <p:nvPr/>
        </p:nvSpPr>
        <p:spPr>
          <a:xfrm>
            <a:off x="627903" y="1202923"/>
            <a:ext cx="7481148" cy="584775"/>
          </a:xfrm>
          <a:prstGeom prst="rect">
            <a:avLst/>
          </a:prstGeom>
          <a:noFill/>
        </p:spPr>
        <p:txBody>
          <a:bodyPr wrap="square" rtlCol="0">
            <a:spAutoFit/>
          </a:bodyPr>
          <a:lstStyle/>
          <a:p>
            <a:r>
              <a:rPr lang="es-CO" sz="3200" dirty="0" smtClean="0">
                <a:solidFill>
                  <a:schemeClr val="bg1"/>
                </a:solidFill>
                <a:effectLst>
                  <a:outerShdw blurRad="38100" dist="38100" dir="2700000" algn="tl">
                    <a:srgbClr val="000000">
                      <a:alpha val="43137"/>
                    </a:srgbClr>
                  </a:outerShdw>
                </a:effectLst>
                <a:latin typeface="BentonSans Bold" panose="02000803000000020004" pitchFamily="2" charset="0"/>
              </a:rPr>
              <a:t>Integración y BPM</a:t>
            </a:r>
            <a:endParaRPr lang="en-US" sz="3200" dirty="0">
              <a:solidFill>
                <a:schemeClr val="bg1"/>
              </a:solidFill>
              <a:effectLst>
                <a:outerShdw blurRad="38100" dist="38100" dir="2700000" algn="tl">
                  <a:srgbClr val="000000">
                    <a:alpha val="43137"/>
                  </a:srgbClr>
                </a:outerShdw>
              </a:effectLst>
              <a:latin typeface="BentonSans Bold" panose="02000803000000020004" pitchFamily="2"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903" y="2588165"/>
            <a:ext cx="759681" cy="374776"/>
          </a:xfrm>
          <a:prstGeom prst="rect">
            <a:avLst/>
          </a:prstGeom>
        </p:spPr>
      </p:pic>
      <p:sp>
        <p:nvSpPr>
          <p:cNvPr id="9" name="Rectangle 8"/>
          <p:cNvSpPr/>
          <p:nvPr/>
        </p:nvSpPr>
        <p:spPr>
          <a:xfrm>
            <a:off x="774464" y="1787698"/>
            <a:ext cx="588117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907131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solidFill>
                  <a:schemeClr val="bg1">
                    <a:lumMod val="50000"/>
                  </a:schemeClr>
                </a:solidFill>
              </a:rPr>
              <a:t>SAP </a:t>
            </a:r>
            <a:r>
              <a:rPr lang="de-DE" dirty="0" err="1" smtClean="0">
                <a:solidFill>
                  <a:schemeClr val="bg1">
                    <a:lumMod val="50000"/>
                  </a:schemeClr>
                </a:solidFill>
              </a:rPr>
              <a:t>Process</a:t>
            </a:r>
            <a:r>
              <a:rPr lang="de-DE" dirty="0" smtClean="0">
                <a:solidFill>
                  <a:schemeClr val="bg1">
                    <a:lumMod val="50000"/>
                  </a:schemeClr>
                </a:solidFill>
              </a:rPr>
              <a:t> Orchestration</a:t>
            </a:r>
            <a:endParaRPr lang="en-US" sz="2000" dirty="0">
              <a:solidFill>
                <a:schemeClr val="bg1">
                  <a:lumMod val="50000"/>
                </a:schemeClr>
              </a:solidFill>
              <a:latin typeface="+mn-lt"/>
            </a:endParaRPr>
          </a:p>
        </p:txBody>
      </p:sp>
      <p:sp>
        <p:nvSpPr>
          <p:cNvPr id="117" name="Rectangle 127"/>
          <p:cNvSpPr>
            <a:spLocks noChangeArrowheads="1"/>
          </p:cNvSpPr>
          <p:nvPr/>
        </p:nvSpPr>
        <p:spPr bwMode="gray">
          <a:xfrm>
            <a:off x="6772275" y="1308100"/>
            <a:ext cx="2288728" cy="5549900"/>
          </a:xfrm>
          <a:prstGeom prst="rect">
            <a:avLst/>
          </a:prstGeom>
          <a:noFill/>
          <a:ln w="12700" algn="ctr">
            <a:noFill/>
            <a:miter lim="800000"/>
            <a:headEnd/>
            <a:tailEnd/>
          </a:ln>
        </p:spPr>
        <p:txBody>
          <a:bodyPr lIns="90000" tIns="72000" rIns="90000" bIns="72000"/>
          <a:lstStyle/>
          <a:p>
            <a:pPr marL="0" lvl="1" indent="1588" fontAlgn="auto">
              <a:spcBef>
                <a:spcPct val="25000"/>
              </a:spcBef>
              <a:spcAft>
                <a:spcPts val="0"/>
              </a:spcAft>
              <a:buClr>
                <a:srgbClr val="FFC000"/>
              </a:buClr>
              <a:buSzPct val="85000"/>
              <a:buNone/>
              <a:defRPr/>
            </a:pPr>
            <a:r>
              <a:rPr lang="en-US" sz="1500" kern="0" dirty="0">
                <a:solidFill>
                  <a:srgbClr val="F0AB00"/>
                </a:solidFill>
                <a:latin typeface="Arial Black" pitchFamily="34" charset="0"/>
              </a:rPr>
              <a:t>Efficiently Combine Best Practice And Differentiating </a:t>
            </a:r>
            <a:r>
              <a:rPr lang="en-US" sz="1500" kern="0" dirty="0" smtClean="0">
                <a:solidFill>
                  <a:srgbClr val="F0AB00"/>
                </a:solidFill>
                <a:latin typeface="Arial Black" pitchFamily="34" charset="0"/>
              </a:rPr>
              <a:t>Processes</a:t>
            </a:r>
            <a:endParaRPr lang="de-DE" sz="1500" kern="0" dirty="0" smtClean="0">
              <a:solidFill>
                <a:srgbClr val="F0AB00"/>
              </a:solidFill>
              <a:latin typeface="Arial Black" pitchFamily="34" charset="0"/>
            </a:endParaRPr>
          </a:p>
          <a:p>
            <a:pPr marL="184150" lvl="1" indent="-182563" algn="l">
              <a:spcBef>
                <a:spcPts val="600"/>
              </a:spcBef>
              <a:buClr>
                <a:srgbClr val="FFC000"/>
              </a:buClr>
              <a:buSzPct val="85000"/>
              <a:buFont typeface="Arial" pitchFamily="34" charset="0"/>
              <a:buChar char="■"/>
              <a:defRPr/>
            </a:pPr>
            <a:r>
              <a:rPr lang="de-DE" sz="1400" dirty="0" smtClean="0">
                <a:latin typeface="+mj-lt"/>
              </a:rPr>
              <a:t>Easily </a:t>
            </a:r>
            <a:r>
              <a:rPr lang="de-DE" sz="1400" dirty="0">
                <a:latin typeface="+mj-lt"/>
              </a:rPr>
              <a:t>build composite apps </a:t>
            </a:r>
            <a:r>
              <a:rPr lang="de-DE" sz="1400" dirty="0">
                <a:latin typeface="Arial" pitchFamily="34" charset="0"/>
              </a:rPr>
              <a:t>on top of core application processes </a:t>
            </a:r>
          </a:p>
          <a:p>
            <a:pPr marL="0" lvl="1" indent="1588" algn="l">
              <a:spcBef>
                <a:spcPct val="25000"/>
              </a:spcBef>
              <a:buClr>
                <a:srgbClr val="FFC000"/>
              </a:buClr>
              <a:buSzPct val="85000"/>
              <a:buNone/>
              <a:defRPr/>
            </a:pPr>
            <a:endParaRPr lang="en-US" sz="1500" kern="0" dirty="0" smtClean="0">
              <a:solidFill>
                <a:srgbClr val="F0AB00"/>
              </a:solidFill>
              <a:latin typeface="Arial Black" pitchFamily="34" charset="0"/>
            </a:endParaRPr>
          </a:p>
          <a:p>
            <a:pPr marL="0" lvl="1" indent="1588" algn="l">
              <a:spcBef>
                <a:spcPct val="25000"/>
              </a:spcBef>
              <a:buClr>
                <a:srgbClr val="FFC000"/>
              </a:buClr>
              <a:buSzPct val="85000"/>
              <a:buNone/>
              <a:defRPr/>
            </a:pPr>
            <a:r>
              <a:rPr lang="en-US" sz="1500" kern="0" dirty="0" smtClean="0">
                <a:solidFill>
                  <a:srgbClr val="F0AB00"/>
                </a:solidFill>
                <a:latin typeface="Arial Black" pitchFamily="34" charset="0"/>
              </a:rPr>
              <a:t>Efficiently </a:t>
            </a:r>
            <a:r>
              <a:rPr lang="en-US" sz="1500" kern="0" dirty="0">
                <a:solidFill>
                  <a:srgbClr val="F0AB00"/>
                </a:solidFill>
                <a:latin typeface="Arial Black" pitchFamily="34" charset="0"/>
              </a:rPr>
              <a:t>Integrate Heterogeneous Landscapes</a:t>
            </a:r>
          </a:p>
          <a:p>
            <a:pPr marL="184150" lvl="1" indent="-182563" algn="l">
              <a:spcBef>
                <a:spcPts val="600"/>
              </a:spcBef>
              <a:buClr>
                <a:srgbClr val="FFC000"/>
              </a:buClr>
              <a:buSzPct val="85000"/>
              <a:buFont typeface="Arial" pitchFamily="34" charset="0"/>
              <a:buChar char="■"/>
              <a:defRPr/>
            </a:pPr>
            <a:r>
              <a:rPr lang="en-US" sz="1400" dirty="0">
                <a:solidFill>
                  <a:srgbClr val="000000"/>
                </a:solidFill>
                <a:latin typeface="+mj-lt"/>
              </a:rPr>
              <a:t>One SOA middleware </a:t>
            </a:r>
            <a:r>
              <a:rPr lang="en-US" sz="1400" dirty="0">
                <a:solidFill>
                  <a:srgbClr val="000000"/>
                </a:solidFill>
                <a:latin typeface="+mn-lt"/>
              </a:rPr>
              <a:t>for efficient service-mediation and standards based integration of heterogeneous </a:t>
            </a:r>
            <a:r>
              <a:rPr lang="en-US" sz="1400" dirty="0" smtClean="0">
                <a:solidFill>
                  <a:srgbClr val="000000"/>
                </a:solidFill>
                <a:latin typeface="+mn-lt"/>
              </a:rPr>
              <a:t>landscapes</a:t>
            </a:r>
          </a:p>
          <a:p>
            <a:pPr marL="184150" lvl="1" indent="-182563" algn="l">
              <a:spcBef>
                <a:spcPts val="600"/>
              </a:spcBef>
              <a:buClr>
                <a:srgbClr val="FFC000"/>
              </a:buClr>
              <a:buSzPct val="85000"/>
              <a:buFont typeface="Arial" pitchFamily="34" charset="0"/>
              <a:buChar char="■"/>
              <a:defRPr/>
            </a:pPr>
            <a:r>
              <a:rPr lang="de-DE" sz="1400" dirty="0" smtClean="0">
                <a:solidFill>
                  <a:srgbClr val="000000"/>
                </a:solidFill>
                <a:latin typeface="+mj-lt"/>
              </a:rPr>
              <a:t>Integrated into SAP App Lifecycle Mgmt </a:t>
            </a:r>
            <a:r>
              <a:rPr lang="de-DE" sz="1400" kern="0" dirty="0" smtClean="0">
                <a:solidFill>
                  <a:srgbClr val="000000"/>
                </a:solidFill>
                <a:latin typeface="+mn-lt"/>
              </a:rPr>
              <a:t>&amp; Operations</a:t>
            </a:r>
            <a:endParaRPr lang="de-DE" sz="1400" kern="0" dirty="0">
              <a:solidFill>
                <a:srgbClr val="000000"/>
              </a:solidFill>
              <a:latin typeface="+mj-lt"/>
            </a:endParaRPr>
          </a:p>
        </p:txBody>
      </p:sp>
      <p:grpSp>
        <p:nvGrpSpPr>
          <p:cNvPr id="232" name="Group 231"/>
          <p:cNvGrpSpPr/>
          <p:nvPr/>
        </p:nvGrpSpPr>
        <p:grpSpPr>
          <a:xfrm>
            <a:off x="12138" y="1458529"/>
            <a:ext cx="6600418" cy="4689408"/>
            <a:chOff x="12138" y="1458529"/>
            <a:chExt cx="6600418" cy="4689408"/>
          </a:xfrm>
        </p:grpSpPr>
        <p:sp>
          <p:nvSpPr>
            <p:cNvPr id="233" name="Trapezoid 232"/>
            <p:cNvSpPr/>
            <p:nvPr/>
          </p:nvSpPr>
          <p:spPr bwMode="gray">
            <a:xfrm rot="5400000" flipH="1">
              <a:off x="-207921" y="3287293"/>
              <a:ext cx="3617260" cy="592693"/>
            </a:xfrm>
            <a:prstGeom prst="trapezoid">
              <a:avLst>
                <a:gd name="adj" fmla="val 153459"/>
              </a:avLst>
            </a:prstGeom>
            <a:solidFill>
              <a:srgbClr val="F0AB00">
                <a:alpha val="40000"/>
              </a:srgbClr>
            </a:solidFill>
            <a:ln w="9525"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800" b="0" i="0" u="none" strike="noStrike" kern="0" cap="none" spc="0" normalizeH="0" baseline="0" noProof="0" dirty="0" err="1" smtClean="0">
                <a:ln>
                  <a:noFill/>
                </a:ln>
                <a:solidFill>
                  <a:sysClr val="windowText" lastClr="000000"/>
                </a:solidFill>
                <a:effectLst/>
                <a:uLnTx/>
                <a:uFillTx/>
                <a:ea typeface="Arial Unicode MS" pitchFamily="34" charset="-128"/>
                <a:cs typeface="Arial Unicode MS" pitchFamily="34" charset="-128"/>
              </a:endParaRPr>
            </a:p>
          </p:txBody>
        </p:sp>
        <p:sp>
          <p:nvSpPr>
            <p:cNvPr id="234" name="Rounded Rectangle 233"/>
            <p:cNvSpPr/>
            <p:nvPr/>
          </p:nvSpPr>
          <p:spPr>
            <a:xfrm rot="16200000">
              <a:off x="-1012439" y="2999708"/>
              <a:ext cx="3671047" cy="1248550"/>
            </a:xfrm>
            <a:prstGeom prst="roundRect">
              <a:avLst>
                <a:gd name="adj" fmla="val 13825"/>
              </a:avLst>
            </a:prstGeom>
            <a:gradFill rotWithShape="1">
              <a:gsLst>
                <a:gs pos="0">
                  <a:srgbClr val="04357B"/>
                </a:gs>
                <a:gs pos="100000">
                  <a:srgbClr val="04357B">
                    <a:gamma/>
                    <a:tint val="58824"/>
                    <a:invGamma/>
                  </a:srgbClr>
                </a:gs>
              </a:gsLst>
              <a:lin ang="2700000" scaled="1"/>
            </a:gradFill>
            <a:ln w="19050" algn="ctr">
              <a:noFill/>
              <a:miter lim="800000"/>
              <a:headEnd/>
              <a:tailEnd/>
            </a:ln>
            <a:effectLst>
              <a:glow rad="139700">
                <a:srgbClr val="F0AB00">
                  <a:satMod val="175000"/>
                  <a:alpha val="40000"/>
                </a:srgbClr>
              </a:glow>
              <a:prstShdw prst="shdw17" dist="17961" dir="2700000">
                <a:srgbClr val="04357B">
                  <a:gamma/>
                  <a:shade val="60000"/>
                  <a:invGamma/>
                </a:srgbClr>
              </a:prstShdw>
            </a:effectLst>
          </p:spPr>
          <p:txBody>
            <a:bodyPr wrap="none" lIns="0" tIns="0" rIns="0" bIns="0" anchor="ctr"/>
            <a:lstStyle/>
            <a:p>
              <a:pPr marL="0" marR="0" lvl="0" indent="0" algn="ctr" defTabSz="914400" eaLnBrk="1" fontAlgn="auto" latinLnBrk="0" hangingPunct="1">
                <a:lnSpc>
                  <a:spcPct val="75000"/>
                </a:lnSpc>
                <a:spcBef>
                  <a:spcPts val="0"/>
                </a:spcBef>
                <a:spcAft>
                  <a:spcPct val="0"/>
                </a:spcAft>
                <a:buClrTx/>
                <a:buSzTx/>
                <a:buFontTx/>
                <a:buNone/>
                <a:tabLst/>
                <a:defRPr/>
              </a:pPr>
              <a:endParaRPr kumimoji="0" lang="en-US" sz="1000" b="1" i="0" u="none" strike="noStrike" kern="0" cap="none" spc="0" normalizeH="0" baseline="0" noProof="0" dirty="0">
                <a:ln>
                  <a:noFill/>
                </a:ln>
                <a:solidFill>
                  <a:srgbClr val="FFFFFF"/>
                </a:solidFill>
                <a:effectLst/>
                <a:uLnTx/>
                <a:uFillTx/>
              </a:endParaRPr>
            </a:p>
          </p:txBody>
        </p:sp>
        <p:grpSp>
          <p:nvGrpSpPr>
            <p:cNvPr id="235" name="Group 76"/>
            <p:cNvGrpSpPr/>
            <p:nvPr/>
          </p:nvGrpSpPr>
          <p:grpSpPr>
            <a:xfrm>
              <a:off x="12138" y="2203054"/>
              <a:ext cx="1588168" cy="1074246"/>
              <a:chOff x="184463" y="2538191"/>
              <a:chExt cx="1588168" cy="1074246"/>
            </a:xfrm>
          </p:grpSpPr>
          <p:sp>
            <p:nvSpPr>
              <p:cNvPr id="340" name="Rectangle 339"/>
              <p:cNvSpPr/>
              <p:nvPr/>
            </p:nvSpPr>
            <p:spPr>
              <a:xfrm>
                <a:off x="184463" y="3157790"/>
                <a:ext cx="1588168" cy="454647"/>
              </a:xfrm>
              <a:prstGeom prst="rect">
                <a:avLst/>
              </a:prstGeom>
              <a:no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FFFFF">
                        <a:lumMod val="95000"/>
                      </a:srgbClr>
                    </a:solidFill>
                    <a:effectLst/>
                    <a:uLnTx/>
                    <a:uFillTx/>
                    <a:latin typeface="SAP Sans 2007 Medium" pitchFamily="18" charset="0"/>
                    <a:ea typeface="+mn-ea"/>
                    <a:cs typeface="+mn-cs"/>
                  </a:rPr>
                  <a:t>Process </a:t>
                </a:r>
                <a:br>
                  <a:rPr kumimoji="0" lang="en-US" sz="1400" b="0" i="0" u="none" strike="noStrike" kern="0" cap="none" spc="0" normalizeH="0" baseline="0" noProof="0" dirty="0" smtClean="0">
                    <a:ln>
                      <a:noFill/>
                    </a:ln>
                    <a:solidFill>
                      <a:srgbClr val="FFFFFF">
                        <a:lumMod val="95000"/>
                      </a:srgbClr>
                    </a:solidFill>
                    <a:effectLst/>
                    <a:uLnTx/>
                    <a:uFillTx/>
                    <a:latin typeface="SAP Sans 2007 Medium" pitchFamily="18" charset="0"/>
                    <a:ea typeface="+mn-ea"/>
                    <a:cs typeface="+mn-cs"/>
                  </a:rPr>
                </a:br>
                <a:r>
                  <a:rPr kumimoji="0" lang="en-US" sz="1400" b="0" i="0" u="none" strike="noStrike" kern="0" cap="none" spc="0" normalizeH="0" baseline="0" noProof="0" dirty="0" smtClean="0">
                    <a:ln>
                      <a:noFill/>
                    </a:ln>
                    <a:solidFill>
                      <a:srgbClr val="FFFFFF">
                        <a:lumMod val="95000"/>
                      </a:srgbClr>
                    </a:solidFill>
                    <a:effectLst/>
                    <a:uLnTx/>
                    <a:uFillTx/>
                    <a:latin typeface="SAP Sans 2007 Medium" pitchFamily="18" charset="0"/>
                    <a:ea typeface="+mn-ea"/>
                    <a:cs typeface="+mn-cs"/>
                  </a:rPr>
                  <a:t>Orchestration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FFFFF">
                        <a:lumMod val="95000"/>
                      </a:srgbClr>
                    </a:solidFill>
                    <a:effectLst/>
                    <a:uLnTx/>
                    <a:uFillTx/>
                    <a:latin typeface="SAP Sans 2007 Medium" pitchFamily="18" charset="0"/>
                    <a:ea typeface="+mn-ea"/>
                    <a:cs typeface="+mn-cs"/>
                  </a:rPr>
                  <a:t>Solution</a:t>
                </a:r>
              </a:p>
            </p:txBody>
          </p:sp>
          <p:grpSp>
            <p:nvGrpSpPr>
              <p:cNvPr id="341" name="Group 170"/>
              <p:cNvGrpSpPr/>
              <p:nvPr/>
            </p:nvGrpSpPr>
            <p:grpSpPr>
              <a:xfrm>
                <a:off x="584763" y="2538191"/>
                <a:ext cx="787582" cy="432278"/>
                <a:chOff x="7067550" y="4685564"/>
                <a:chExt cx="1314450" cy="721461"/>
              </a:xfrm>
            </p:grpSpPr>
            <p:sp>
              <p:nvSpPr>
                <p:cNvPr id="342" name="Chevron 120"/>
                <p:cNvSpPr/>
                <p:nvPr/>
              </p:nvSpPr>
              <p:spPr>
                <a:xfrm>
                  <a:off x="7067550" y="4685564"/>
                  <a:ext cx="552449" cy="320675"/>
                </a:xfrm>
                <a:prstGeom prst="chevron">
                  <a:avLst/>
                </a:prstGeom>
                <a:solidFill>
                  <a:srgbClr val="F2F2F2"/>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Arial"/>
                    <a:ea typeface="+mn-ea"/>
                    <a:cs typeface="+mn-cs"/>
                  </a:endParaRPr>
                </a:p>
              </p:txBody>
            </p:sp>
            <p:sp>
              <p:nvSpPr>
                <p:cNvPr id="343" name="Chevron 342"/>
                <p:cNvSpPr/>
                <p:nvPr/>
              </p:nvSpPr>
              <p:spPr>
                <a:xfrm>
                  <a:off x="7315200" y="5086350"/>
                  <a:ext cx="552450" cy="320675"/>
                </a:xfrm>
                <a:prstGeom prst="chevron">
                  <a:avLst/>
                </a:prstGeom>
                <a:solidFill>
                  <a:srgbClr val="F2F2F2"/>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Arial"/>
                    <a:ea typeface="+mn-ea"/>
                    <a:cs typeface="+mn-cs"/>
                  </a:endParaRPr>
                </a:p>
              </p:txBody>
            </p:sp>
            <p:sp>
              <p:nvSpPr>
                <p:cNvPr id="344" name="Chevron 343"/>
                <p:cNvSpPr/>
                <p:nvPr/>
              </p:nvSpPr>
              <p:spPr>
                <a:xfrm>
                  <a:off x="7829550" y="5086350"/>
                  <a:ext cx="552450" cy="320675"/>
                </a:xfrm>
                <a:prstGeom prst="chevron">
                  <a:avLst/>
                </a:prstGeom>
                <a:solidFill>
                  <a:srgbClr val="F2F2F2"/>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Arial"/>
                    <a:ea typeface="+mn-ea"/>
                    <a:cs typeface="+mn-cs"/>
                  </a:endParaRPr>
                </a:p>
              </p:txBody>
            </p:sp>
          </p:grpSp>
        </p:grpSp>
        <p:sp>
          <p:nvSpPr>
            <p:cNvPr id="236" name="Rounded Rectangle 235"/>
            <p:cNvSpPr/>
            <p:nvPr/>
          </p:nvSpPr>
          <p:spPr bwMode="gray">
            <a:xfrm>
              <a:off x="1677384" y="2340864"/>
              <a:ext cx="4876911" cy="2601490"/>
            </a:xfrm>
            <a:prstGeom prst="roundRect">
              <a:avLst>
                <a:gd name="adj" fmla="val 6362"/>
              </a:avLst>
            </a:prstGeom>
            <a:gradFill rotWithShape="1">
              <a:gsLst>
                <a:gs pos="0">
                  <a:srgbClr val="FFFFFF"/>
                </a:gs>
                <a:gs pos="100000">
                  <a:srgbClr val="FFFFFF">
                    <a:lumMod val="65000"/>
                  </a:srgbClr>
                </a:gs>
              </a:gsLst>
              <a:lin ang="2700000" scaled="1"/>
            </a:gradFill>
            <a:ln w="19050" algn="ctr">
              <a:solidFill>
                <a:srgbClr val="F0AB00"/>
              </a:solidFill>
              <a:miter lim="800000"/>
              <a:headEnd/>
              <a:tailEnd/>
            </a:ln>
            <a:effectLst>
              <a:glow rad="139700">
                <a:srgbClr val="F0AB00">
                  <a:satMod val="175000"/>
                  <a:alpha val="40000"/>
                </a:srgb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0" rIns="0" bIns="0" anchor="ctr"/>
            <a:lstStyle/>
            <a:p>
              <a:pPr marL="0" marR="0" lvl="0" indent="0" defTabSz="914400" eaLnBrk="1" fontAlgn="base" latinLnBrk="0" hangingPunct="1">
                <a:lnSpc>
                  <a:spcPct val="75000"/>
                </a:lnSpc>
                <a:spcBef>
                  <a:spcPct val="50000"/>
                </a:spcBef>
                <a:spcAft>
                  <a:spcPct val="0"/>
                </a:spcAft>
                <a:buClr>
                  <a:srgbClr val="F0AB00"/>
                </a:buClr>
                <a:buSzPct val="80000"/>
                <a:buFontTx/>
                <a:buNone/>
                <a:tabLst/>
                <a:defRPr/>
              </a:pPr>
              <a:r>
                <a:rPr kumimoji="0" lang="de-DE" sz="1200" b="1" i="0" u="none" strike="noStrike" kern="0" cap="none" spc="0" normalizeH="0" baseline="0" noProof="0" dirty="0" smtClean="0">
                  <a:ln>
                    <a:noFill/>
                  </a:ln>
                  <a:solidFill>
                    <a:srgbClr val="002060"/>
                  </a:solidFill>
                  <a:effectLst/>
                  <a:uLnTx/>
                  <a:uFillTx/>
                </a:rPr>
                <a:t>Business </a:t>
              </a:r>
            </a:p>
            <a:p>
              <a:pPr marL="0" marR="0" lvl="0" indent="0" defTabSz="914400" eaLnBrk="1" fontAlgn="base" latinLnBrk="0" hangingPunct="1">
                <a:lnSpc>
                  <a:spcPct val="75000"/>
                </a:lnSpc>
                <a:spcBef>
                  <a:spcPct val="50000"/>
                </a:spcBef>
                <a:spcAft>
                  <a:spcPct val="0"/>
                </a:spcAft>
                <a:buClr>
                  <a:srgbClr val="F0AB00"/>
                </a:buClr>
                <a:buSzPct val="80000"/>
                <a:buFontTx/>
                <a:buNone/>
                <a:tabLst/>
                <a:defRPr/>
              </a:pPr>
              <a:r>
                <a:rPr kumimoji="0" lang="de-DE" sz="1200" b="1" i="0" u="none" strike="noStrike" kern="0" cap="none" spc="0" normalizeH="0" baseline="0" noProof="0" dirty="0" smtClean="0">
                  <a:ln>
                    <a:noFill/>
                  </a:ln>
                  <a:solidFill>
                    <a:srgbClr val="002060"/>
                  </a:solidFill>
                  <a:effectLst/>
                  <a:uLnTx/>
                  <a:uFillTx/>
                </a:rPr>
                <a:t>Extensibility</a:t>
              </a:r>
            </a:p>
            <a:p>
              <a:pPr marL="0" marR="0" lvl="0" indent="0" defTabSz="914400" eaLnBrk="1" fontAlgn="base" latinLnBrk="0" hangingPunct="1">
                <a:lnSpc>
                  <a:spcPct val="75000"/>
                </a:lnSpc>
                <a:spcBef>
                  <a:spcPct val="50000"/>
                </a:spcBef>
                <a:spcAft>
                  <a:spcPct val="0"/>
                </a:spcAft>
                <a:buClr>
                  <a:srgbClr val="F0AB00"/>
                </a:buClr>
                <a:buSzPct val="80000"/>
                <a:buFontTx/>
                <a:buNone/>
                <a:tabLst/>
                <a:defRPr/>
              </a:pPr>
              <a:endParaRPr kumimoji="0" lang="de-DE" sz="1200" b="1" i="0" u="none" strike="noStrike" kern="0" cap="none" spc="0" normalizeH="0" baseline="0" noProof="0" dirty="0" smtClean="0">
                <a:ln>
                  <a:noFill/>
                </a:ln>
                <a:solidFill>
                  <a:srgbClr val="002060"/>
                </a:solidFill>
                <a:effectLst/>
                <a:uLnTx/>
                <a:uFillTx/>
              </a:endParaRPr>
            </a:p>
            <a:p>
              <a:pPr marL="0" marR="0" lvl="0" indent="0" defTabSz="914400" eaLnBrk="1" fontAlgn="base" latinLnBrk="0" hangingPunct="1">
                <a:lnSpc>
                  <a:spcPct val="75000"/>
                </a:lnSpc>
                <a:spcBef>
                  <a:spcPct val="50000"/>
                </a:spcBef>
                <a:spcAft>
                  <a:spcPct val="0"/>
                </a:spcAft>
                <a:buClr>
                  <a:srgbClr val="F0AB00"/>
                </a:buClr>
                <a:buSzPct val="80000"/>
                <a:buFontTx/>
                <a:buNone/>
                <a:tabLst/>
                <a:defRPr/>
              </a:pPr>
              <a:endParaRPr kumimoji="0" lang="de-DE" sz="1200" b="1" i="0" u="none" strike="noStrike" kern="0" cap="none" spc="0" normalizeH="0" baseline="0" noProof="0" dirty="0" smtClean="0">
                <a:ln>
                  <a:noFill/>
                </a:ln>
                <a:solidFill>
                  <a:srgbClr val="002060"/>
                </a:solidFill>
                <a:effectLst/>
                <a:uLnTx/>
                <a:uFillTx/>
              </a:endParaRPr>
            </a:p>
            <a:p>
              <a:pPr marL="0" marR="0" lvl="0" indent="0" defTabSz="914400" eaLnBrk="1" fontAlgn="base" latinLnBrk="0" hangingPunct="1">
                <a:lnSpc>
                  <a:spcPct val="75000"/>
                </a:lnSpc>
                <a:spcBef>
                  <a:spcPct val="50000"/>
                </a:spcBef>
                <a:spcAft>
                  <a:spcPct val="0"/>
                </a:spcAft>
                <a:buClr>
                  <a:srgbClr val="F0AB00"/>
                </a:buClr>
                <a:buSzPct val="80000"/>
                <a:buFontTx/>
                <a:buNone/>
                <a:tabLst/>
                <a:defRPr/>
              </a:pPr>
              <a:endParaRPr kumimoji="0" lang="de-DE" sz="1200" b="1" i="0" u="none" strike="noStrike" kern="0" cap="none" spc="0" normalizeH="0" baseline="0" noProof="0" dirty="0" smtClean="0">
                <a:ln>
                  <a:noFill/>
                </a:ln>
                <a:solidFill>
                  <a:srgbClr val="002060"/>
                </a:solidFill>
                <a:effectLst/>
                <a:uLnTx/>
                <a:uFillTx/>
              </a:endParaRPr>
            </a:p>
            <a:p>
              <a:pPr marL="0" marR="0" lvl="0" indent="0" defTabSz="914400" eaLnBrk="1" fontAlgn="base" latinLnBrk="0" hangingPunct="1">
                <a:lnSpc>
                  <a:spcPct val="75000"/>
                </a:lnSpc>
                <a:spcBef>
                  <a:spcPct val="50000"/>
                </a:spcBef>
                <a:spcAft>
                  <a:spcPct val="0"/>
                </a:spcAft>
                <a:buClr>
                  <a:srgbClr val="F0AB00"/>
                </a:buClr>
                <a:buSzPct val="80000"/>
                <a:buFontTx/>
                <a:buNone/>
                <a:tabLst/>
                <a:defRPr/>
              </a:pPr>
              <a:endParaRPr kumimoji="0" lang="de-DE" sz="1200" b="1" i="0" u="none" strike="noStrike" kern="0" cap="none" spc="0" normalizeH="0" baseline="0" noProof="0" dirty="0" smtClean="0">
                <a:ln>
                  <a:noFill/>
                </a:ln>
                <a:solidFill>
                  <a:srgbClr val="002060"/>
                </a:solidFill>
                <a:effectLst/>
                <a:uLnTx/>
                <a:uFillTx/>
              </a:endParaRPr>
            </a:p>
            <a:p>
              <a:pPr marL="0" marR="0" lvl="0" indent="0" defTabSz="914400" eaLnBrk="1" fontAlgn="base" latinLnBrk="0" hangingPunct="1">
                <a:lnSpc>
                  <a:spcPct val="75000"/>
                </a:lnSpc>
                <a:spcBef>
                  <a:spcPct val="50000"/>
                </a:spcBef>
                <a:spcAft>
                  <a:spcPct val="0"/>
                </a:spcAft>
                <a:buClr>
                  <a:srgbClr val="F0AB00"/>
                </a:buClr>
                <a:buSzPct val="80000"/>
                <a:buFontTx/>
                <a:buNone/>
                <a:tabLst/>
                <a:defRPr/>
              </a:pPr>
              <a:endParaRPr kumimoji="0" lang="de-DE" sz="1200" b="1" i="0" u="none" strike="noStrike" kern="0" cap="none" spc="0" normalizeH="0" baseline="0" noProof="0" dirty="0" smtClean="0">
                <a:ln>
                  <a:noFill/>
                </a:ln>
                <a:solidFill>
                  <a:srgbClr val="002060"/>
                </a:solidFill>
                <a:effectLst/>
                <a:uLnTx/>
                <a:uFillTx/>
              </a:endParaRPr>
            </a:p>
            <a:p>
              <a:pPr marL="0" marR="0" lvl="0" indent="0" defTabSz="914400" eaLnBrk="1" fontAlgn="base" latinLnBrk="0" hangingPunct="1">
                <a:lnSpc>
                  <a:spcPct val="75000"/>
                </a:lnSpc>
                <a:spcBef>
                  <a:spcPct val="50000"/>
                </a:spcBef>
                <a:spcAft>
                  <a:spcPct val="0"/>
                </a:spcAft>
                <a:buClr>
                  <a:srgbClr val="F0AB00"/>
                </a:buClr>
                <a:buSzPct val="80000"/>
                <a:buFontTx/>
                <a:buNone/>
                <a:tabLst/>
                <a:defRPr/>
              </a:pPr>
              <a:endParaRPr kumimoji="0" lang="de-DE" sz="1200" b="1" i="0" u="none" strike="noStrike" kern="0" cap="none" spc="0" normalizeH="0" baseline="0" noProof="0" dirty="0" smtClean="0">
                <a:ln>
                  <a:noFill/>
                </a:ln>
                <a:solidFill>
                  <a:srgbClr val="002060"/>
                </a:solidFill>
                <a:effectLst/>
                <a:uLnTx/>
                <a:uFillTx/>
              </a:endParaRPr>
            </a:p>
            <a:p>
              <a:pPr marL="0" marR="0" lvl="0" indent="0" defTabSz="914400" eaLnBrk="1" fontAlgn="base" latinLnBrk="0" hangingPunct="1">
                <a:lnSpc>
                  <a:spcPct val="75000"/>
                </a:lnSpc>
                <a:spcBef>
                  <a:spcPct val="50000"/>
                </a:spcBef>
                <a:spcAft>
                  <a:spcPct val="0"/>
                </a:spcAft>
                <a:buClr>
                  <a:srgbClr val="F0AB00"/>
                </a:buClr>
                <a:buSzPct val="80000"/>
                <a:buFontTx/>
                <a:buNone/>
                <a:tabLst/>
                <a:defRPr/>
              </a:pPr>
              <a:endParaRPr kumimoji="0" lang="de-DE" sz="1200" b="1" i="0" u="none" strike="noStrike" kern="0" cap="none" spc="0" normalizeH="0" baseline="0" noProof="0" dirty="0" smtClean="0">
                <a:ln>
                  <a:noFill/>
                </a:ln>
                <a:solidFill>
                  <a:srgbClr val="002060"/>
                </a:solidFill>
                <a:effectLst/>
                <a:uLnTx/>
                <a:uFillTx/>
              </a:endParaRPr>
            </a:p>
            <a:p>
              <a:pPr marL="0" marR="0" lvl="0" indent="0" defTabSz="914400" eaLnBrk="1" fontAlgn="base" latinLnBrk="0" hangingPunct="1">
                <a:lnSpc>
                  <a:spcPct val="75000"/>
                </a:lnSpc>
                <a:spcBef>
                  <a:spcPct val="50000"/>
                </a:spcBef>
                <a:spcAft>
                  <a:spcPct val="0"/>
                </a:spcAft>
                <a:buClr>
                  <a:srgbClr val="F0AB00"/>
                </a:buClr>
                <a:buSzPct val="80000"/>
                <a:buFontTx/>
                <a:buNone/>
                <a:tabLst/>
                <a:defRPr/>
              </a:pPr>
              <a:endParaRPr kumimoji="0" lang="de-DE" sz="1200" b="1" i="0" u="none" strike="noStrike" kern="0" cap="none" spc="0" normalizeH="0" baseline="0" noProof="0" dirty="0" smtClean="0">
                <a:ln>
                  <a:noFill/>
                </a:ln>
                <a:solidFill>
                  <a:srgbClr val="002060"/>
                </a:solidFill>
                <a:effectLst/>
                <a:uLnTx/>
                <a:uFillTx/>
              </a:endParaRPr>
            </a:p>
          </p:txBody>
        </p:sp>
        <p:sp>
          <p:nvSpPr>
            <p:cNvPr id="237" name="Text Box 47"/>
            <p:cNvSpPr txBox="1">
              <a:spLocks noChangeAspect="1" noChangeArrowheads="1"/>
            </p:cNvSpPr>
            <p:nvPr/>
          </p:nvSpPr>
          <p:spPr bwMode="gray">
            <a:xfrm>
              <a:off x="2856989" y="3160753"/>
              <a:ext cx="1794212" cy="530224"/>
            </a:xfrm>
            <a:prstGeom prst="rect">
              <a:avLst/>
            </a:prstGeom>
            <a:gradFill rotWithShape="1">
              <a:gsLst>
                <a:gs pos="0">
                  <a:srgbClr val="04357B"/>
                </a:gs>
                <a:gs pos="100000">
                  <a:srgbClr val="04357B">
                    <a:gamma/>
                    <a:tint val="58824"/>
                    <a:invGamma/>
                  </a:srgbClr>
                </a:gs>
              </a:gsLst>
              <a:lin ang="2700000" scaled="1"/>
            </a:gradFill>
            <a:ln w="19050" algn="ctr">
              <a:noFill/>
              <a:miter lim="800000"/>
              <a:headEnd/>
              <a:tailEnd/>
            </a:ln>
            <a:effectLst>
              <a:prstShdw prst="shdw17" dist="17961" dir="2700000">
                <a:srgbClr val="04357B">
                  <a:gamma/>
                  <a:shade val="60000"/>
                  <a:invGamma/>
                </a:srgbClr>
              </a:prstShdw>
            </a:effectLst>
          </p:spPr>
          <p:txBody>
            <a:bodyPr wrap="none" lIns="0" tIns="0" rIns="0" bIns="0" anchor="ctr"/>
            <a:lstStyle/>
            <a:p>
              <a:pPr marL="0" marR="0" lvl="0" indent="0" algn="ctr" defTabSz="914400" eaLnBrk="1" fontAlgn="auto" latinLnBrk="0" hangingPunct="1">
                <a:lnSpc>
                  <a:spcPct val="75000"/>
                </a:lnSpc>
                <a:spcBef>
                  <a:spcPts val="0"/>
                </a:spcBef>
                <a:spcAft>
                  <a:spcPct val="0"/>
                </a:spcAft>
                <a:buClrTx/>
                <a:buSzTx/>
                <a:buFontTx/>
                <a:buNone/>
                <a:tabLst/>
                <a:defRPr/>
              </a:pPr>
              <a:r>
                <a:rPr kumimoji="0" lang="de-DE" sz="1200" b="1" i="0" u="none" strike="noStrike" kern="0" cap="none" spc="0" normalizeH="0" baseline="0" noProof="0" dirty="0" smtClean="0">
                  <a:ln>
                    <a:noFill/>
                  </a:ln>
                  <a:solidFill>
                    <a:srgbClr val="FFFFFF"/>
                  </a:solidFill>
                  <a:effectLst/>
                  <a:uLnTx/>
                  <a:uFillTx/>
                </a:rPr>
                <a:t>Service &amp; Event </a:t>
              </a:r>
            </a:p>
            <a:p>
              <a:pPr marL="0" marR="0" lvl="0" indent="0" algn="ctr" defTabSz="914400" eaLnBrk="1" fontAlgn="auto" latinLnBrk="0" hangingPunct="1">
                <a:lnSpc>
                  <a:spcPct val="75000"/>
                </a:lnSpc>
                <a:spcBef>
                  <a:spcPts val="0"/>
                </a:spcBef>
                <a:spcAft>
                  <a:spcPct val="0"/>
                </a:spcAft>
                <a:buClrTx/>
                <a:buSzTx/>
                <a:buFontTx/>
                <a:buNone/>
                <a:tabLst/>
                <a:defRPr/>
              </a:pPr>
              <a:r>
                <a:rPr kumimoji="0" lang="de-DE" sz="1200" b="1" i="0" u="none" strike="noStrike" kern="0" cap="none" spc="0" normalizeH="0" baseline="0" noProof="0" dirty="0" smtClean="0">
                  <a:ln>
                    <a:noFill/>
                  </a:ln>
                  <a:solidFill>
                    <a:srgbClr val="FFFFFF"/>
                  </a:solidFill>
                  <a:effectLst/>
                  <a:uLnTx/>
                  <a:uFillTx/>
                </a:rPr>
                <a:t>          </a:t>
              </a:r>
              <a:r>
                <a:rPr kumimoji="0" lang="de-DE" sz="1200" b="1" i="0" u="none" strike="noStrike" kern="0" cap="none" spc="0" normalizeH="0" baseline="0" noProof="0" dirty="0" err="1" smtClean="0">
                  <a:ln>
                    <a:noFill/>
                  </a:ln>
                  <a:solidFill>
                    <a:srgbClr val="FFFFFF"/>
                  </a:solidFill>
                  <a:effectLst/>
                  <a:uLnTx/>
                  <a:uFillTx/>
                </a:rPr>
                <a:t>Composition</a:t>
              </a:r>
              <a:r>
                <a:rPr kumimoji="0" lang="de-DE" sz="1200" b="1" i="0" u="none" strike="noStrike" kern="0" cap="none" spc="0" normalizeH="0" baseline="0" noProof="0" dirty="0" smtClean="0">
                  <a:ln>
                    <a:noFill/>
                  </a:ln>
                  <a:solidFill>
                    <a:srgbClr val="FFFFFF"/>
                  </a:solidFill>
                  <a:effectLst/>
                  <a:uLnTx/>
                  <a:uFillTx/>
                </a:rPr>
                <a:t>          </a:t>
              </a:r>
              <a:endParaRPr kumimoji="0" lang="en-US" sz="1200" b="1" i="0" u="none" strike="noStrike" kern="0" cap="none" spc="0" normalizeH="0" baseline="0" noProof="0" dirty="0">
                <a:ln>
                  <a:noFill/>
                </a:ln>
                <a:solidFill>
                  <a:srgbClr val="FFFFFF"/>
                </a:solidFill>
                <a:effectLst/>
                <a:uLnTx/>
                <a:uFillTx/>
              </a:endParaRPr>
            </a:p>
          </p:txBody>
        </p:sp>
        <p:sp>
          <p:nvSpPr>
            <p:cNvPr id="238" name="Text Box 47"/>
            <p:cNvSpPr txBox="1">
              <a:spLocks noChangeAspect="1" noChangeArrowheads="1"/>
            </p:cNvSpPr>
            <p:nvPr/>
          </p:nvSpPr>
          <p:spPr bwMode="gray">
            <a:xfrm>
              <a:off x="4699866" y="3160753"/>
              <a:ext cx="1794212" cy="530224"/>
            </a:xfrm>
            <a:prstGeom prst="rect">
              <a:avLst/>
            </a:prstGeom>
            <a:gradFill rotWithShape="1">
              <a:gsLst>
                <a:gs pos="0">
                  <a:srgbClr val="04357B"/>
                </a:gs>
                <a:gs pos="100000">
                  <a:srgbClr val="04357B">
                    <a:gamma/>
                    <a:tint val="58824"/>
                    <a:invGamma/>
                  </a:srgbClr>
                </a:gs>
              </a:gsLst>
              <a:lin ang="2700000" scaled="1"/>
            </a:gradFill>
            <a:ln w="19050" algn="ctr">
              <a:noFill/>
              <a:miter lim="800000"/>
              <a:headEnd/>
              <a:tailEnd/>
            </a:ln>
            <a:effectLst>
              <a:prstShdw prst="shdw17" dist="17961" dir="2700000">
                <a:srgbClr val="04357B">
                  <a:gamma/>
                  <a:shade val="60000"/>
                  <a:invGamma/>
                </a:srgbClr>
              </a:prstShdw>
            </a:effectLst>
          </p:spPr>
          <p:txBody>
            <a:bodyPr wrap="none" lIns="0" tIns="0" rIns="0" bIns="0" anchor="ctr"/>
            <a:lstStyle/>
            <a:p>
              <a:pPr marL="0" marR="0" lvl="0" indent="0" algn="ctr" defTabSz="914400" eaLnBrk="1" fontAlgn="auto" latinLnBrk="0" hangingPunct="1">
                <a:lnSpc>
                  <a:spcPct val="75000"/>
                </a:lnSpc>
                <a:spcBef>
                  <a:spcPts val="0"/>
                </a:spcBef>
                <a:spcAft>
                  <a:spcPct val="0"/>
                </a:spcAft>
                <a:buClrTx/>
                <a:buSzTx/>
                <a:buFontTx/>
                <a:buNone/>
                <a:tabLst/>
                <a:defRPr/>
              </a:pPr>
              <a:r>
                <a:rPr kumimoji="0" lang="de-DE" sz="1200" b="1" i="0" u="none" strike="noStrike" kern="0" cap="none" spc="0" normalizeH="0" baseline="0" noProof="0" dirty="0" smtClean="0">
                  <a:ln>
                    <a:noFill/>
                  </a:ln>
                  <a:solidFill>
                    <a:srgbClr val="FFFFFF"/>
                  </a:solidFill>
                  <a:effectLst/>
                  <a:uLnTx/>
                  <a:uFillTx/>
                </a:rPr>
                <a:t>UI</a:t>
              </a:r>
            </a:p>
            <a:p>
              <a:pPr marL="0" marR="0" lvl="0" indent="0" algn="ctr" defTabSz="914400" eaLnBrk="1" fontAlgn="auto" latinLnBrk="0" hangingPunct="1">
                <a:lnSpc>
                  <a:spcPct val="75000"/>
                </a:lnSpc>
                <a:spcBef>
                  <a:spcPts val="0"/>
                </a:spcBef>
                <a:spcAft>
                  <a:spcPct val="0"/>
                </a:spcAft>
                <a:buClrTx/>
                <a:buSzTx/>
                <a:buFontTx/>
                <a:buNone/>
                <a:tabLst/>
                <a:defRPr/>
              </a:pPr>
              <a:r>
                <a:rPr kumimoji="0" lang="de-DE" sz="1200" b="1" i="0" u="none" strike="noStrike" kern="0" cap="none" spc="0" normalizeH="0" baseline="0" noProof="0" dirty="0" smtClean="0">
                  <a:ln>
                    <a:noFill/>
                  </a:ln>
                  <a:solidFill>
                    <a:srgbClr val="FFFFFF"/>
                  </a:solidFill>
                  <a:effectLst/>
                  <a:uLnTx/>
                  <a:uFillTx/>
                </a:rPr>
                <a:t> </a:t>
              </a:r>
              <a:r>
                <a:rPr kumimoji="0" lang="de-DE" sz="1200" b="1" i="0" u="none" strike="noStrike" kern="0" cap="none" spc="0" normalizeH="0" baseline="0" noProof="0" dirty="0" err="1" smtClean="0">
                  <a:ln>
                    <a:noFill/>
                  </a:ln>
                  <a:solidFill>
                    <a:srgbClr val="FFFFFF"/>
                  </a:solidFill>
                  <a:effectLst/>
                  <a:uLnTx/>
                  <a:uFillTx/>
                </a:rPr>
                <a:t>Composition</a:t>
              </a:r>
              <a:endParaRPr kumimoji="0" lang="en-US" sz="1200" b="1" i="0" u="none" strike="noStrike" kern="0" cap="none" spc="0" normalizeH="0" baseline="0" noProof="0" dirty="0">
                <a:ln>
                  <a:noFill/>
                </a:ln>
                <a:solidFill>
                  <a:srgbClr val="FFFFFF"/>
                </a:solidFill>
                <a:effectLst/>
                <a:uLnTx/>
                <a:uFillTx/>
              </a:endParaRPr>
            </a:p>
          </p:txBody>
        </p:sp>
        <p:sp>
          <p:nvSpPr>
            <p:cNvPr id="239" name="Text Box 47"/>
            <p:cNvSpPr txBox="1">
              <a:spLocks noChangeAspect="1" noChangeArrowheads="1"/>
            </p:cNvSpPr>
            <p:nvPr/>
          </p:nvSpPr>
          <p:spPr bwMode="gray">
            <a:xfrm>
              <a:off x="2856989" y="3751303"/>
              <a:ext cx="1794212" cy="530224"/>
            </a:xfrm>
            <a:prstGeom prst="rect">
              <a:avLst/>
            </a:prstGeom>
            <a:gradFill rotWithShape="1">
              <a:gsLst>
                <a:gs pos="0">
                  <a:srgbClr val="04357B"/>
                </a:gs>
                <a:gs pos="100000">
                  <a:srgbClr val="04357B">
                    <a:gamma/>
                    <a:tint val="58824"/>
                    <a:invGamma/>
                  </a:srgbClr>
                </a:gs>
              </a:gsLst>
              <a:lin ang="2700000" scaled="1"/>
            </a:gradFill>
            <a:ln w="19050" algn="ctr">
              <a:noFill/>
              <a:miter lim="800000"/>
              <a:headEnd/>
              <a:tailEnd/>
            </a:ln>
            <a:effectLst>
              <a:prstShdw prst="shdw17" dist="17961" dir="2700000">
                <a:srgbClr val="04357B">
                  <a:gamma/>
                  <a:shade val="60000"/>
                  <a:invGamma/>
                </a:srgbClr>
              </a:prstShdw>
            </a:effectLst>
          </p:spPr>
          <p:txBody>
            <a:bodyPr wrap="none" lIns="0" tIns="0" rIns="0" bIns="0" anchor="ctr"/>
            <a:lstStyle/>
            <a:p>
              <a:pPr marL="0" marR="0" lvl="0" indent="0" algn="ctr" defTabSz="914400" eaLnBrk="1" fontAlgn="auto" latinLnBrk="0" hangingPunct="1">
                <a:lnSpc>
                  <a:spcPct val="75000"/>
                </a:lnSpc>
                <a:spcBef>
                  <a:spcPts val="0"/>
                </a:spcBef>
                <a:spcAft>
                  <a:spcPct val="0"/>
                </a:spcAft>
                <a:buClrTx/>
                <a:buSzTx/>
                <a:buFontTx/>
                <a:buNone/>
                <a:tabLst/>
                <a:defRPr/>
              </a:pPr>
              <a:r>
                <a:rPr kumimoji="0" lang="de-DE" sz="1200" b="1" i="0" u="none" strike="noStrike" kern="0" cap="none" spc="0" normalizeH="0" baseline="0" noProof="0" dirty="0" smtClean="0">
                  <a:ln>
                    <a:noFill/>
                  </a:ln>
                  <a:solidFill>
                    <a:srgbClr val="FFFFFF"/>
                  </a:solidFill>
                  <a:effectLst/>
                  <a:uLnTx/>
                  <a:uFillTx/>
                </a:rPr>
                <a:t>SOA</a:t>
              </a:r>
            </a:p>
            <a:p>
              <a:pPr marL="0" marR="0" lvl="0" indent="0" algn="ctr" defTabSz="914400" eaLnBrk="1" fontAlgn="auto" latinLnBrk="0" hangingPunct="1">
                <a:lnSpc>
                  <a:spcPct val="75000"/>
                </a:lnSpc>
                <a:spcBef>
                  <a:spcPts val="0"/>
                </a:spcBef>
                <a:spcAft>
                  <a:spcPct val="0"/>
                </a:spcAft>
                <a:buClrTx/>
                <a:buSzTx/>
                <a:buFontTx/>
                <a:buNone/>
                <a:tabLst/>
                <a:defRPr/>
              </a:pPr>
              <a:r>
                <a:rPr kumimoji="0" lang="de-DE" sz="1200" b="1" i="0" u="none" strike="noStrike" kern="0" cap="none" spc="0" normalizeH="0" baseline="0" noProof="0" dirty="0" smtClean="0">
                  <a:ln>
                    <a:noFill/>
                  </a:ln>
                  <a:solidFill>
                    <a:srgbClr val="FFFFFF"/>
                  </a:solidFill>
                  <a:effectLst/>
                  <a:uLnTx/>
                  <a:uFillTx/>
                </a:rPr>
                <a:t> Governance</a:t>
              </a:r>
              <a:endParaRPr kumimoji="0" lang="en-US" sz="1200" b="1" i="0" u="none" strike="noStrike" kern="0" cap="none" spc="0" normalizeH="0" baseline="0" noProof="0" dirty="0">
                <a:ln>
                  <a:noFill/>
                </a:ln>
                <a:solidFill>
                  <a:srgbClr val="FFFFFF"/>
                </a:solidFill>
                <a:effectLst/>
                <a:uLnTx/>
                <a:uFillTx/>
              </a:endParaRPr>
            </a:p>
          </p:txBody>
        </p:sp>
        <p:sp>
          <p:nvSpPr>
            <p:cNvPr id="240" name="Text Box 47"/>
            <p:cNvSpPr txBox="1">
              <a:spLocks noChangeAspect="1" noChangeArrowheads="1"/>
            </p:cNvSpPr>
            <p:nvPr/>
          </p:nvSpPr>
          <p:spPr bwMode="gray">
            <a:xfrm>
              <a:off x="4699866" y="3751303"/>
              <a:ext cx="1794212" cy="530224"/>
            </a:xfrm>
            <a:prstGeom prst="rect">
              <a:avLst/>
            </a:prstGeom>
            <a:gradFill rotWithShape="1">
              <a:gsLst>
                <a:gs pos="0">
                  <a:srgbClr val="04357B"/>
                </a:gs>
                <a:gs pos="100000">
                  <a:srgbClr val="04357B">
                    <a:gamma/>
                    <a:tint val="58824"/>
                    <a:invGamma/>
                  </a:srgbClr>
                </a:gs>
              </a:gsLst>
              <a:lin ang="2700000" scaled="1"/>
            </a:gradFill>
            <a:ln w="19050" algn="ctr">
              <a:noFill/>
              <a:miter lim="800000"/>
              <a:headEnd/>
              <a:tailEnd/>
            </a:ln>
            <a:effectLst>
              <a:prstShdw prst="shdw17" dist="17961" dir="2700000">
                <a:srgbClr val="04357B">
                  <a:gamma/>
                  <a:shade val="60000"/>
                  <a:invGamma/>
                </a:srgbClr>
              </a:prstShdw>
            </a:effectLst>
          </p:spPr>
          <p:txBody>
            <a:bodyPr wrap="none" lIns="0" tIns="0" rIns="0" bIns="0" anchor="ctr"/>
            <a:lstStyle/>
            <a:p>
              <a:pPr marL="0" marR="0" lvl="0" indent="0" algn="ctr" defTabSz="914400" eaLnBrk="1" fontAlgn="auto" latinLnBrk="0" hangingPunct="1">
                <a:lnSpc>
                  <a:spcPct val="75000"/>
                </a:lnSpc>
                <a:spcBef>
                  <a:spcPts val="0"/>
                </a:spcBef>
                <a:spcAft>
                  <a:spcPct val="0"/>
                </a:spcAft>
                <a:buClrTx/>
                <a:buSzTx/>
                <a:buFontTx/>
                <a:buNone/>
                <a:tabLst/>
                <a:defRPr/>
              </a:pPr>
              <a:r>
                <a:rPr kumimoji="0" lang="de-DE" sz="1200" b="1" i="0" u="none" strike="noStrike" kern="0" cap="none" spc="0" normalizeH="0" baseline="0" noProof="0" dirty="0" smtClean="0">
                  <a:ln>
                    <a:noFill/>
                  </a:ln>
                  <a:solidFill>
                    <a:srgbClr val="FFFFFF"/>
                  </a:solidFill>
                  <a:effectLst/>
                  <a:uLnTx/>
                  <a:uFillTx/>
                </a:rPr>
                <a:t>Mapping &amp; </a:t>
              </a:r>
            </a:p>
            <a:p>
              <a:pPr marL="0" marR="0" lvl="0" indent="0" algn="ctr" defTabSz="914400" eaLnBrk="1" fontAlgn="auto" latinLnBrk="0" hangingPunct="1">
                <a:lnSpc>
                  <a:spcPct val="75000"/>
                </a:lnSpc>
                <a:spcBef>
                  <a:spcPts val="0"/>
                </a:spcBef>
                <a:spcAft>
                  <a:spcPct val="0"/>
                </a:spcAft>
                <a:buClrTx/>
                <a:buSzTx/>
                <a:buFontTx/>
                <a:buNone/>
                <a:tabLst/>
                <a:defRPr/>
              </a:pPr>
              <a:r>
                <a:rPr kumimoji="0" lang="de-DE" sz="1200" b="1" i="0" u="none" strike="noStrike" kern="0" cap="none" spc="0" normalizeH="0" baseline="0" noProof="0" dirty="0" smtClean="0">
                  <a:ln>
                    <a:noFill/>
                  </a:ln>
                  <a:solidFill>
                    <a:srgbClr val="FFFFFF"/>
                  </a:solidFill>
                  <a:effectLst/>
                  <a:uLnTx/>
                  <a:uFillTx/>
                </a:rPr>
                <a:t>Transformations</a:t>
              </a:r>
              <a:endParaRPr kumimoji="0" lang="en-US" sz="1200" b="1" i="0" u="none" strike="noStrike" kern="0" cap="none" spc="0" normalizeH="0" baseline="0" noProof="0" dirty="0">
                <a:ln>
                  <a:noFill/>
                </a:ln>
                <a:solidFill>
                  <a:srgbClr val="FFFFFF"/>
                </a:solidFill>
                <a:effectLst/>
                <a:uLnTx/>
                <a:uFillTx/>
              </a:endParaRPr>
            </a:p>
          </p:txBody>
        </p:sp>
        <p:sp>
          <p:nvSpPr>
            <p:cNvPr id="241" name="Text Box 47"/>
            <p:cNvSpPr txBox="1">
              <a:spLocks noChangeAspect="1" noChangeArrowheads="1"/>
            </p:cNvSpPr>
            <p:nvPr/>
          </p:nvSpPr>
          <p:spPr bwMode="gray">
            <a:xfrm>
              <a:off x="2856989" y="4341853"/>
              <a:ext cx="1794212" cy="530224"/>
            </a:xfrm>
            <a:prstGeom prst="rect">
              <a:avLst/>
            </a:prstGeom>
            <a:gradFill rotWithShape="1">
              <a:gsLst>
                <a:gs pos="0">
                  <a:srgbClr val="04357B"/>
                </a:gs>
                <a:gs pos="100000">
                  <a:srgbClr val="04357B">
                    <a:gamma/>
                    <a:tint val="58824"/>
                    <a:invGamma/>
                  </a:srgbClr>
                </a:gs>
              </a:gsLst>
              <a:lin ang="2700000" scaled="1"/>
            </a:gradFill>
            <a:ln w="19050" algn="ctr">
              <a:noFill/>
              <a:miter lim="800000"/>
              <a:headEnd/>
              <a:tailEnd/>
            </a:ln>
            <a:effectLst>
              <a:prstShdw prst="shdw17" dist="17961" dir="2700000">
                <a:srgbClr val="04357B">
                  <a:gamma/>
                  <a:shade val="60000"/>
                  <a:invGamma/>
                </a:srgbClr>
              </a:prstShdw>
            </a:effectLst>
          </p:spPr>
          <p:txBody>
            <a:bodyPr wrap="none" lIns="0" tIns="0" rIns="0" bIns="0" anchor="ctr"/>
            <a:lstStyle/>
            <a:p>
              <a:pPr marL="0" marR="0" lvl="0" indent="0" algn="ctr" defTabSz="914400" eaLnBrk="1" fontAlgn="auto" latinLnBrk="0" hangingPunct="1">
                <a:lnSpc>
                  <a:spcPct val="75000"/>
                </a:lnSpc>
                <a:spcBef>
                  <a:spcPts val="0"/>
                </a:spcBef>
                <a:spcAft>
                  <a:spcPct val="0"/>
                </a:spcAft>
                <a:buClrTx/>
                <a:buSzTx/>
                <a:buFontTx/>
                <a:buNone/>
                <a:tabLst/>
                <a:defRPr/>
              </a:pPr>
              <a:r>
                <a:rPr kumimoji="0" lang="de-DE" sz="1200" b="1" i="0" u="none" strike="noStrike" kern="0" cap="none" spc="0" normalizeH="0" baseline="0" noProof="0" dirty="0" smtClean="0">
                  <a:ln>
                    <a:noFill/>
                  </a:ln>
                  <a:solidFill>
                    <a:srgbClr val="FFFFFF"/>
                  </a:solidFill>
                  <a:effectLst/>
                  <a:uLnTx/>
                  <a:uFillTx/>
                </a:rPr>
                <a:t>Service Bus</a:t>
              </a:r>
            </a:p>
          </p:txBody>
        </p:sp>
        <p:sp>
          <p:nvSpPr>
            <p:cNvPr id="242" name="Text Box 47"/>
            <p:cNvSpPr txBox="1">
              <a:spLocks noChangeAspect="1" noChangeArrowheads="1"/>
            </p:cNvSpPr>
            <p:nvPr/>
          </p:nvSpPr>
          <p:spPr bwMode="gray">
            <a:xfrm>
              <a:off x="4699866" y="4341853"/>
              <a:ext cx="1794212" cy="530224"/>
            </a:xfrm>
            <a:prstGeom prst="rect">
              <a:avLst/>
            </a:prstGeom>
            <a:gradFill rotWithShape="1">
              <a:gsLst>
                <a:gs pos="0">
                  <a:srgbClr val="04357B"/>
                </a:gs>
                <a:gs pos="100000">
                  <a:srgbClr val="04357B">
                    <a:gamma/>
                    <a:tint val="58824"/>
                    <a:invGamma/>
                  </a:srgbClr>
                </a:gs>
              </a:gsLst>
              <a:lin ang="2700000" scaled="1"/>
            </a:gradFill>
            <a:ln w="19050" algn="ctr">
              <a:noFill/>
              <a:miter lim="800000"/>
              <a:headEnd/>
              <a:tailEnd/>
            </a:ln>
            <a:effectLst>
              <a:prstShdw prst="shdw17" dist="17961" dir="2700000">
                <a:srgbClr val="04357B">
                  <a:gamma/>
                  <a:shade val="60000"/>
                  <a:invGamma/>
                </a:srgbClr>
              </a:prstShdw>
            </a:effectLst>
          </p:spPr>
          <p:txBody>
            <a:bodyPr wrap="none" lIns="0" tIns="0" rIns="0" bIns="0" anchor="ctr"/>
            <a:lstStyle/>
            <a:p>
              <a:pPr marL="0" marR="0" lvl="0" indent="0" algn="ctr" defTabSz="914400" eaLnBrk="1" fontAlgn="auto" latinLnBrk="0" hangingPunct="1">
                <a:lnSpc>
                  <a:spcPct val="75000"/>
                </a:lnSpc>
                <a:spcBef>
                  <a:spcPts val="0"/>
                </a:spcBef>
                <a:spcAft>
                  <a:spcPct val="0"/>
                </a:spcAft>
                <a:buClrTx/>
                <a:buSzTx/>
                <a:buFontTx/>
                <a:buNone/>
                <a:tabLst/>
                <a:defRPr/>
              </a:pPr>
              <a:r>
                <a:rPr kumimoji="0" lang="de-DE" sz="1200" b="1" i="0" u="none" strike="noStrike" kern="0" cap="none" spc="0" normalizeH="0" baseline="0" noProof="0" dirty="0" smtClean="0">
                  <a:ln>
                    <a:noFill/>
                  </a:ln>
                  <a:solidFill>
                    <a:srgbClr val="FFFFFF"/>
                  </a:solidFill>
                  <a:effectLst/>
                  <a:uLnTx/>
                  <a:uFillTx/>
                </a:rPr>
                <a:t>    Connectivity &amp; </a:t>
              </a:r>
            </a:p>
            <a:p>
              <a:pPr marL="0" marR="0" lvl="0" indent="0" algn="ctr" defTabSz="914400" eaLnBrk="1" fontAlgn="auto" latinLnBrk="0" hangingPunct="1">
                <a:lnSpc>
                  <a:spcPct val="75000"/>
                </a:lnSpc>
                <a:spcBef>
                  <a:spcPts val="0"/>
                </a:spcBef>
                <a:spcAft>
                  <a:spcPct val="0"/>
                </a:spcAft>
                <a:buClrTx/>
                <a:buSzTx/>
                <a:buFontTx/>
                <a:buNone/>
                <a:tabLst/>
                <a:defRPr/>
              </a:pPr>
              <a:r>
                <a:rPr kumimoji="0" lang="de-DE" sz="1200" b="1" i="0" u="none" strike="noStrike" kern="0" cap="none" spc="0" normalizeH="0" baseline="0" noProof="0" dirty="0" smtClean="0">
                  <a:ln>
                    <a:noFill/>
                  </a:ln>
                  <a:solidFill>
                    <a:srgbClr val="FFFFFF"/>
                  </a:solidFill>
                  <a:effectLst/>
                  <a:uLnTx/>
                  <a:uFillTx/>
                </a:rPr>
                <a:t>  Integration</a:t>
              </a:r>
              <a:endParaRPr kumimoji="0" lang="en-US" sz="1200" b="1" i="0" u="none" strike="noStrike" kern="0" cap="none" spc="0" normalizeH="0" baseline="0" noProof="0" dirty="0">
                <a:ln>
                  <a:noFill/>
                </a:ln>
                <a:solidFill>
                  <a:srgbClr val="FFFFFF"/>
                </a:solidFill>
                <a:effectLst/>
                <a:uLnTx/>
                <a:uFillTx/>
              </a:endParaRPr>
            </a:p>
          </p:txBody>
        </p:sp>
        <p:grpSp>
          <p:nvGrpSpPr>
            <p:cNvPr id="243" name="Group 111"/>
            <p:cNvGrpSpPr/>
            <p:nvPr/>
          </p:nvGrpSpPr>
          <p:grpSpPr>
            <a:xfrm>
              <a:off x="1756176" y="3225767"/>
              <a:ext cx="1008000" cy="1008001"/>
              <a:chOff x="260751" y="2550613"/>
              <a:chExt cx="1008000" cy="1008001"/>
            </a:xfrm>
          </p:grpSpPr>
          <p:grpSp>
            <p:nvGrpSpPr>
              <p:cNvPr id="328" name="Group 245"/>
              <p:cNvGrpSpPr/>
              <p:nvPr/>
            </p:nvGrpSpPr>
            <p:grpSpPr>
              <a:xfrm>
                <a:off x="471438" y="2749890"/>
                <a:ext cx="625900" cy="626400"/>
                <a:chOff x="7871268" y="3997665"/>
                <a:chExt cx="625900" cy="612486"/>
              </a:xfrm>
            </p:grpSpPr>
            <p:sp>
              <p:nvSpPr>
                <p:cNvPr id="334" name="Oval 97"/>
                <p:cNvSpPr>
                  <a:spLocks noChangeArrowheads="1"/>
                </p:cNvSpPr>
                <p:nvPr/>
              </p:nvSpPr>
              <p:spPr bwMode="gray">
                <a:xfrm>
                  <a:off x="7871268" y="3997665"/>
                  <a:ext cx="625900" cy="612486"/>
                </a:xfrm>
                <a:prstGeom prst="ellipse">
                  <a:avLst/>
                </a:prstGeom>
                <a:gradFill rotWithShape="1">
                  <a:gsLst>
                    <a:gs pos="0">
                      <a:srgbClr val="FFFFFF"/>
                    </a:gs>
                    <a:gs pos="100000">
                      <a:srgbClr val="F0AB00"/>
                    </a:gs>
                  </a:gsLst>
                  <a:path path="rect">
                    <a:fillToRect r="100000" b="100000"/>
                  </a:path>
                </a:gradFill>
                <a:ln w="9525" algn="ctr">
                  <a:noFill/>
                  <a:round/>
                  <a:headEnd/>
                  <a:tailEnd/>
                </a:ln>
                <a:effectLst>
                  <a:prstShdw prst="shdw18" dist="17961" dir="13500000">
                    <a:srgbClr val="F0AB00"/>
                  </a:prstShdw>
                </a:effectLst>
              </p:spPr>
              <p:txBody>
                <a:bodyPr wrap="none"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Arial"/>
                  </a:endParaRPr>
                </a:p>
              </p:txBody>
            </p:sp>
            <p:grpSp>
              <p:nvGrpSpPr>
                <p:cNvPr id="335" name="Group 23"/>
                <p:cNvGrpSpPr>
                  <a:grpSpLocks/>
                </p:cNvGrpSpPr>
                <p:nvPr/>
              </p:nvGrpSpPr>
              <p:grpSpPr bwMode="auto">
                <a:xfrm>
                  <a:off x="7954082" y="4077890"/>
                  <a:ext cx="447196" cy="515867"/>
                  <a:chOff x="3313" y="1425"/>
                  <a:chExt cx="805" cy="981"/>
                </a:xfrm>
              </p:grpSpPr>
              <p:pic>
                <p:nvPicPr>
                  <p:cNvPr id="337" name="Picture 24" descr="sap erp reflect"/>
                  <p:cNvPicPr>
                    <a:picLocks noChangeAspect="1" noChangeArrowheads="1"/>
                  </p:cNvPicPr>
                  <p:nvPr/>
                </p:nvPicPr>
                <p:blipFill>
                  <a:blip r:embed="rId3" cstate="print"/>
                  <a:srcRect/>
                  <a:stretch>
                    <a:fillRect/>
                  </a:stretch>
                </p:blipFill>
                <p:spPr bwMode="gray">
                  <a:xfrm>
                    <a:off x="3313" y="1996"/>
                    <a:ext cx="805" cy="410"/>
                  </a:xfrm>
                  <a:prstGeom prst="rect">
                    <a:avLst/>
                  </a:prstGeom>
                  <a:noFill/>
                  <a:ln w="9525">
                    <a:noFill/>
                    <a:miter lim="800000"/>
                    <a:headEnd/>
                    <a:tailEnd/>
                  </a:ln>
                </p:spPr>
              </p:pic>
              <p:pic>
                <p:nvPicPr>
                  <p:cNvPr id="338" name="Picture 25" descr="sap erp"/>
                  <p:cNvPicPr>
                    <a:picLocks noChangeAspect="1" noChangeArrowheads="1"/>
                  </p:cNvPicPr>
                  <p:nvPr/>
                </p:nvPicPr>
                <p:blipFill>
                  <a:blip r:embed="rId4" cstate="print"/>
                  <a:srcRect/>
                  <a:stretch>
                    <a:fillRect/>
                  </a:stretch>
                </p:blipFill>
                <p:spPr bwMode="gray">
                  <a:xfrm>
                    <a:off x="3337" y="1425"/>
                    <a:ext cx="757" cy="773"/>
                  </a:xfrm>
                  <a:prstGeom prst="rect">
                    <a:avLst/>
                  </a:prstGeom>
                  <a:noFill/>
                  <a:ln w="9525">
                    <a:noFill/>
                    <a:miter lim="800000"/>
                    <a:headEnd/>
                    <a:tailEnd/>
                  </a:ln>
                </p:spPr>
              </p:pic>
              <p:sp>
                <p:nvSpPr>
                  <p:cNvPr id="339" name="WordArt 26"/>
                  <p:cNvSpPr>
                    <a:spLocks noChangeArrowheads="1" noChangeShapeType="1" noTextEdit="1"/>
                  </p:cNvSpPr>
                  <p:nvPr/>
                </p:nvSpPr>
                <p:spPr bwMode="gray">
                  <a:xfrm>
                    <a:off x="3727" y="1692"/>
                    <a:ext cx="330" cy="450"/>
                  </a:xfrm>
                  <a:prstGeom prst="rect">
                    <a:avLst/>
                  </a:prstGeom>
                </p:spPr>
                <p:txBody>
                  <a:bodyPr wrap="none" fromWordArt="1">
                    <a:prstTxWarp prst="textSlantUp">
                      <a:avLst>
                        <a:gd name="adj" fmla="val 35778"/>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10" cap="none" spc="0" normalizeH="0" baseline="0" noProof="0" dirty="0" smtClean="0">
                        <a:ln w="9525">
                          <a:noFill/>
                          <a:round/>
                          <a:headEnd/>
                          <a:tailEnd/>
                        </a:ln>
                        <a:solidFill>
                          <a:srgbClr val="FFFFFF"/>
                        </a:solidFill>
                        <a:effectLst/>
                        <a:uLnTx/>
                        <a:uFillTx/>
                        <a:latin typeface="Arial Black"/>
                      </a:rPr>
                      <a:t>BPM</a:t>
                    </a:r>
                    <a:endParaRPr kumimoji="0" lang="en-US" sz="3600" b="0" i="0" u="none" strike="noStrike" kern="10" cap="none" spc="0" normalizeH="0" baseline="0" noProof="0" dirty="0">
                      <a:ln w="9525">
                        <a:noFill/>
                        <a:round/>
                        <a:headEnd/>
                        <a:tailEnd/>
                      </a:ln>
                      <a:solidFill>
                        <a:srgbClr val="FFFFFF"/>
                      </a:solidFill>
                      <a:effectLst/>
                      <a:uLnTx/>
                      <a:uFillTx/>
                      <a:latin typeface="Arial Black"/>
                    </a:endParaRPr>
                  </a:p>
                </p:txBody>
              </p:sp>
            </p:grpSp>
            <p:pic>
              <p:nvPicPr>
                <p:cNvPr id="336" name="Picture 27" descr="sap angle"/>
                <p:cNvPicPr>
                  <a:picLocks noChangeAspect="1" noChangeArrowheads="1"/>
                </p:cNvPicPr>
                <p:nvPr/>
              </p:nvPicPr>
              <p:blipFill>
                <a:blip r:embed="rId5" cstate="print"/>
                <a:srcRect/>
                <a:stretch>
                  <a:fillRect/>
                </a:stretch>
              </p:blipFill>
              <p:spPr bwMode="gray">
                <a:xfrm>
                  <a:off x="7981106" y="4260776"/>
                  <a:ext cx="170858" cy="121634"/>
                </a:xfrm>
                <a:prstGeom prst="rect">
                  <a:avLst/>
                </a:prstGeom>
                <a:noFill/>
                <a:ln w="9525">
                  <a:noFill/>
                  <a:miter lim="800000"/>
                  <a:headEnd/>
                  <a:tailEnd/>
                </a:ln>
              </p:spPr>
            </p:pic>
          </p:grpSp>
          <p:grpSp>
            <p:nvGrpSpPr>
              <p:cNvPr id="329" name="Group 244"/>
              <p:cNvGrpSpPr/>
              <p:nvPr/>
            </p:nvGrpSpPr>
            <p:grpSpPr>
              <a:xfrm>
                <a:off x="260751" y="2550613"/>
                <a:ext cx="1008000" cy="1008001"/>
                <a:chOff x="6793806" y="4950907"/>
                <a:chExt cx="900000" cy="900000"/>
              </a:xfrm>
            </p:grpSpPr>
            <p:sp>
              <p:nvSpPr>
                <p:cNvPr id="330" name="Freeform 13"/>
                <p:cNvSpPr>
                  <a:spLocks/>
                </p:cNvSpPr>
                <p:nvPr/>
              </p:nvSpPr>
              <p:spPr bwMode="gray">
                <a:xfrm>
                  <a:off x="6799642" y="4950907"/>
                  <a:ext cx="894164" cy="444214"/>
                </a:xfrm>
                <a:custGeom>
                  <a:avLst/>
                  <a:gdLst/>
                  <a:ahLst/>
                  <a:cxnLst>
                    <a:cxn ang="0">
                      <a:pos x="506" y="196"/>
                    </a:cxn>
                    <a:cxn ang="0">
                      <a:pos x="568" y="202"/>
                    </a:cxn>
                    <a:cxn ang="0">
                      <a:pos x="626" y="220"/>
                    </a:cxn>
                    <a:cxn ang="0">
                      <a:pos x="678" y="250"/>
                    </a:cxn>
                    <a:cxn ang="0">
                      <a:pos x="724" y="288"/>
                    </a:cxn>
                    <a:cxn ang="0">
                      <a:pos x="762" y="334"/>
                    </a:cxn>
                    <a:cxn ang="0">
                      <a:pos x="790" y="386"/>
                    </a:cxn>
                    <a:cxn ang="0">
                      <a:pos x="808" y="444"/>
                    </a:cxn>
                    <a:cxn ang="0">
                      <a:pos x="814" y="506"/>
                    </a:cxn>
                    <a:cxn ang="0">
                      <a:pos x="1010" y="506"/>
                    </a:cxn>
                    <a:cxn ang="0">
                      <a:pos x="1008" y="454"/>
                    </a:cxn>
                    <a:cxn ang="0">
                      <a:pos x="1000" y="404"/>
                    </a:cxn>
                    <a:cxn ang="0">
                      <a:pos x="988" y="356"/>
                    </a:cxn>
                    <a:cxn ang="0">
                      <a:pos x="970" y="310"/>
                    </a:cxn>
                    <a:cxn ang="0">
                      <a:pos x="950" y="266"/>
                    </a:cxn>
                    <a:cxn ang="0">
                      <a:pos x="896" y="184"/>
                    </a:cxn>
                    <a:cxn ang="0">
                      <a:pos x="826" y="116"/>
                    </a:cxn>
                    <a:cxn ang="0">
                      <a:pos x="746" y="62"/>
                    </a:cxn>
                    <a:cxn ang="0">
                      <a:pos x="702" y="40"/>
                    </a:cxn>
                    <a:cxn ang="0">
                      <a:pos x="656" y="24"/>
                    </a:cxn>
                    <a:cxn ang="0">
                      <a:pos x="606" y="10"/>
                    </a:cxn>
                    <a:cxn ang="0">
                      <a:pos x="556" y="4"/>
                    </a:cxn>
                    <a:cxn ang="0">
                      <a:pos x="506" y="0"/>
                    </a:cxn>
                    <a:cxn ang="0">
                      <a:pos x="480" y="2"/>
                    </a:cxn>
                    <a:cxn ang="0">
                      <a:pos x="428" y="6"/>
                    </a:cxn>
                    <a:cxn ang="0">
                      <a:pos x="378" y="16"/>
                    </a:cxn>
                    <a:cxn ang="0">
                      <a:pos x="332" y="32"/>
                    </a:cxn>
                    <a:cxn ang="0">
                      <a:pos x="286" y="50"/>
                    </a:cxn>
                    <a:cxn ang="0">
                      <a:pos x="222" y="86"/>
                    </a:cxn>
                    <a:cxn ang="0">
                      <a:pos x="148" y="148"/>
                    </a:cxn>
                    <a:cxn ang="0">
                      <a:pos x="86" y="224"/>
                    </a:cxn>
                    <a:cxn ang="0">
                      <a:pos x="50" y="286"/>
                    </a:cxn>
                    <a:cxn ang="0">
                      <a:pos x="30" y="332"/>
                    </a:cxn>
                    <a:cxn ang="0">
                      <a:pos x="16" y="380"/>
                    </a:cxn>
                    <a:cxn ang="0">
                      <a:pos x="6" y="430"/>
                    </a:cxn>
                    <a:cxn ang="0">
                      <a:pos x="0" y="480"/>
                    </a:cxn>
                    <a:cxn ang="0">
                      <a:pos x="196" y="506"/>
                    </a:cxn>
                    <a:cxn ang="0">
                      <a:pos x="198" y="474"/>
                    </a:cxn>
                    <a:cxn ang="0">
                      <a:pos x="210" y="414"/>
                    </a:cxn>
                    <a:cxn ang="0">
                      <a:pos x="234" y="358"/>
                    </a:cxn>
                    <a:cxn ang="0">
                      <a:pos x="266" y="310"/>
                    </a:cxn>
                    <a:cxn ang="0">
                      <a:pos x="308" y="268"/>
                    </a:cxn>
                    <a:cxn ang="0">
                      <a:pos x="358" y="234"/>
                    </a:cxn>
                    <a:cxn ang="0">
                      <a:pos x="414" y="210"/>
                    </a:cxn>
                    <a:cxn ang="0">
                      <a:pos x="474" y="198"/>
                    </a:cxn>
                    <a:cxn ang="0">
                      <a:pos x="506" y="196"/>
                    </a:cxn>
                  </a:cxnLst>
                  <a:rect l="0" t="0" r="r" b="b"/>
                  <a:pathLst>
                    <a:path w="1010" h="506">
                      <a:moveTo>
                        <a:pt x="506" y="196"/>
                      </a:moveTo>
                      <a:lnTo>
                        <a:pt x="506" y="196"/>
                      </a:lnTo>
                      <a:lnTo>
                        <a:pt x="536" y="198"/>
                      </a:lnTo>
                      <a:lnTo>
                        <a:pt x="568" y="202"/>
                      </a:lnTo>
                      <a:lnTo>
                        <a:pt x="598" y="210"/>
                      </a:lnTo>
                      <a:lnTo>
                        <a:pt x="626" y="220"/>
                      </a:lnTo>
                      <a:lnTo>
                        <a:pt x="652" y="234"/>
                      </a:lnTo>
                      <a:lnTo>
                        <a:pt x="678" y="250"/>
                      </a:lnTo>
                      <a:lnTo>
                        <a:pt x="702" y="268"/>
                      </a:lnTo>
                      <a:lnTo>
                        <a:pt x="724" y="288"/>
                      </a:lnTo>
                      <a:lnTo>
                        <a:pt x="744" y="310"/>
                      </a:lnTo>
                      <a:lnTo>
                        <a:pt x="762" y="334"/>
                      </a:lnTo>
                      <a:lnTo>
                        <a:pt x="778" y="358"/>
                      </a:lnTo>
                      <a:lnTo>
                        <a:pt x="790" y="386"/>
                      </a:lnTo>
                      <a:lnTo>
                        <a:pt x="800" y="414"/>
                      </a:lnTo>
                      <a:lnTo>
                        <a:pt x="808" y="444"/>
                      </a:lnTo>
                      <a:lnTo>
                        <a:pt x="812" y="474"/>
                      </a:lnTo>
                      <a:lnTo>
                        <a:pt x="814" y="506"/>
                      </a:lnTo>
                      <a:lnTo>
                        <a:pt x="1010" y="506"/>
                      </a:lnTo>
                      <a:lnTo>
                        <a:pt x="1010" y="506"/>
                      </a:lnTo>
                      <a:lnTo>
                        <a:pt x="1010" y="480"/>
                      </a:lnTo>
                      <a:lnTo>
                        <a:pt x="1008" y="454"/>
                      </a:lnTo>
                      <a:lnTo>
                        <a:pt x="1004" y="430"/>
                      </a:lnTo>
                      <a:lnTo>
                        <a:pt x="1000" y="404"/>
                      </a:lnTo>
                      <a:lnTo>
                        <a:pt x="994" y="380"/>
                      </a:lnTo>
                      <a:lnTo>
                        <a:pt x="988" y="356"/>
                      </a:lnTo>
                      <a:lnTo>
                        <a:pt x="980" y="332"/>
                      </a:lnTo>
                      <a:lnTo>
                        <a:pt x="970" y="310"/>
                      </a:lnTo>
                      <a:lnTo>
                        <a:pt x="960" y="286"/>
                      </a:lnTo>
                      <a:lnTo>
                        <a:pt x="950" y="266"/>
                      </a:lnTo>
                      <a:lnTo>
                        <a:pt x="924" y="224"/>
                      </a:lnTo>
                      <a:lnTo>
                        <a:pt x="896" y="184"/>
                      </a:lnTo>
                      <a:lnTo>
                        <a:pt x="862" y="148"/>
                      </a:lnTo>
                      <a:lnTo>
                        <a:pt x="826" y="116"/>
                      </a:lnTo>
                      <a:lnTo>
                        <a:pt x="788" y="86"/>
                      </a:lnTo>
                      <a:lnTo>
                        <a:pt x="746" y="62"/>
                      </a:lnTo>
                      <a:lnTo>
                        <a:pt x="724" y="50"/>
                      </a:lnTo>
                      <a:lnTo>
                        <a:pt x="702" y="40"/>
                      </a:lnTo>
                      <a:lnTo>
                        <a:pt x="678" y="32"/>
                      </a:lnTo>
                      <a:lnTo>
                        <a:pt x="656" y="24"/>
                      </a:lnTo>
                      <a:lnTo>
                        <a:pt x="632" y="16"/>
                      </a:lnTo>
                      <a:lnTo>
                        <a:pt x="606" y="10"/>
                      </a:lnTo>
                      <a:lnTo>
                        <a:pt x="582" y="6"/>
                      </a:lnTo>
                      <a:lnTo>
                        <a:pt x="556" y="4"/>
                      </a:lnTo>
                      <a:lnTo>
                        <a:pt x="532" y="2"/>
                      </a:lnTo>
                      <a:lnTo>
                        <a:pt x="506" y="0"/>
                      </a:lnTo>
                      <a:lnTo>
                        <a:pt x="506" y="0"/>
                      </a:lnTo>
                      <a:lnTo>
                        <a:pt x="480" y="2"/>
                      </a:lnTo>
                      <a:lnTo>
                        <a:pt x="454" y="4"/>
                      </a:lnTo>
                      <a:lnTo>
                        <a:pt x="428" y="6"/>
                      </a:lnTo>
                      <a:lnTo>
                        <a:pt x="404" y="10"/>
                      </a:lnTo>
                      <a:lnTo>
                        <a:pt x="378" y="16"/>
                      </a:lnTo>
                      <a:lnTo>
                        <a:pt x="354" y="24"/>
                      </a:lnTo>
                      <a:lnTo>
                        <a:pt x="332" y="32"/>
                      </a:lnTo>
                      <a:lnTo>
                        <a:pt x="308" y="40"/>
                      </a:lnTo>
                      <a:lnTo>
                        <a:pt x="286" y="50"/>
                      </a:lnTo>
                      <a:lnTo>
                        <a:pt x="264" y="62"/>
                      </a:lnTo>
                      <a:lnTo>
                        <a:pt x="222" y="86"/>
                      </a:lnTo>
                      <a:lnTo>
                        <a:pt x="184" y="116"/>
                      </a:lnTo>
                      <a:lnTo>
                        <a:pt x="148" y="148"/>
                      </a:lnTo>
                      <a:lnTo>
                        <a:pt x="116" y="184"/>
                      </a:lnTo>
                      <a:lnTo>
                        <a:pt x="86" y="224"/>
                      </a:lnTo>
                      <a:lnTo>
                        <a:pt x="60" y="266"/>
                      </a:lnTo>
                      <a:lnTo>
                        <a:pt x="50" y="286"/>
                      </a:lnTo>
                      <a:lnTo>
                        <a:pt x="40" y="310"/>
                      </a:lnTo>
                      <a:lnTo>
                        <a:pt x="30" y="332"/>
                      </a:lnTo>
                      <a:lnTo>
                        <a:pt x="22" y="356"/>
                      </a:lnTo>
                      <a:lnTo>
                        <a:pt x="16" y="380"/>
                      </a:lnTo>
                      <a:lnTo>
                        <a:pt x="10" y="404"/>
                      </a:lnTo>
                      <a:lnTo>
                        <a:pt x="6" y="430"/>
                      </a:lnTo>
                      <a:lnTo>
                        <a:pt x="2" y="454"/>
                      </a:lnTo>
                      <a:lnTo>
                        <a:pt x="0" y="480"/>
                      </a:lnTo>
                      <a:lnTo>
                        <a:pt x="0" y="506"/>
                      </a:lnTo>
                      <a:lnTo>
                        <a:pt x="196" y="506"/>
                      </a:lnTo>
                      <a:lnTo>
                        <a:pt x="196" y="506"/>
                      </a:lnTo>
                      <a:lnTo>
                        <a:pt x="198" y="474"/>
                      </a:lnTo>
                      <a:lnTo>
                        <a:pt x="202" y="444"/>
                      </a:lnTo>
                      <a:lnTo>
                        <a:pt x="210" y="414"/>
                      </a:lnTo>
                      <a:lnTo>
                        <a:pt x="220" y="386"/>
                      </a:lnTo>
                      <a:lnTo>
                        <a:pt x="234" y="358"/>
                      </a:lnTo>
                      <a:lnTo>
                        <a:pt x="248" y="334"/>
                      </a:lnTo>
                      <a:lnTo>
                        <a:pt x="266" y="310"/>
                      </a:lnTo>
                      <a:lnTo>
                        <a:pt x="286" y="288"/>
                      </a:lnTo>
                      <a:lnTo>
                        <a:pt x="308" y="268"/>
                      </a:lnTo>
                      <a:lnTo>
                        <a:pt x="332" y="250"/>
                      </a:lnTo>
                      <a:lnTo>
                        <a:pt x="358" y="234"/>
                      </a:lnTo>
                      <a:lnTo>
                        <a:pt x="384" y="220"/>
                      </a:lnTo>
                      <a:lnTo>
                        <a:pt x="414" y="210"/>
                      </a:lnTo>
                      <a:lnTo>
                        <a:pt x="442" y="202"/>
                      </a:lnTo>
                      <a:lnTo>
                        <a:pt x="474" y="198"/>
                      </a:lnTo>
                      <a:lnTo>
                        <a:pt x="506" y="196"/>
                      </a:lnTo>
                      <a:lnTo>
                        <a:pt x="506" y="196"/>
                      </a:lnTo>
                      <a:close/>
                    </a:path>
                  </a:pathLst>
                </a:custGeom>
                <a:solidFill>
                  <a:srgbClr val="04357B"/>
                </a:solidFill>
                <a:ln w="9525" algn="ctr">
                  <a:solidFill>
                    <a:srgbClr val="FFFFFF"/>
                  </a:solidFill>
                  <a:miter lim="800000"/>
                  <a:headEnd/>
                  <a:tailEnd/>
                </a:ln>
                <a:scene3d>
                  <a:camera prst="orthographicFront"/>
                  <a:lightRig rig="threePt" dir="t"/>
                </a:scene3d>
                <a:sp3d>
                  <a:bevelT/>
                  <a:bevelB/>
                </a:sp3d>
              </p:spPr>
              <p:txBody>
                <a:bodyPr lIns="90000" tIns="72000" rIns="90000" bIns="7200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endParaRPr kumimoji="0" lang="en-US" sz="1800" b="1" i="0" u="none" strike="noStrike" kern="0" cap="none" spc="0" normalizeH="0" baseline="0" noProof="0" dirty="0">
                    <a:ln>
                      <a:noFill/>
                    </a:ln>
                    <a:solidFill>
                      <a:sysClr val="windowText" lastClr="000000"/>
                    </a:solidFill>
                    <a:effectLst/>
                    <a:uLnTx/>
                    <a:uFillTx/>
                    <a:latin typeface="Arial"/>
                    <a:ea typeface="Arial Unicode MS" pitchFamily="34" charset="-128"/>
                    <a:cs typeface="Arial Unicode MS" pitchFamily="34" charset="-128"/>
                  </a:endParaRPr>
                </a:p>
              </p:txBody>
            </p:sp>
            <p:sp>
              <p:nvSpPr>
                <p:cNvPr id="331" name="TextBox 330"/>
                <p:cNvSpPr txBox="1"/>
                <p:nvPr/>
              </p:nvSpPr>
              <p:spPr>
                <a:xfrm>
                  <a:off x="6873987" y="5015825"/>
                  <a:ext cx="746984" cy="714834"/>
                </a:xfrm>
                <a:prstGeom prst="rect">
                  <a:avLst/>
                </a:prstGeom>
                <a:noFill/>
              </p:spPr>
              <p:txBody>
                <a:bodyPr wrap="none" rtlCol="0">
                  <a:prstTxWarp prst="textArchUp">
                    <a:avLst>
                      <a:gd name="adj" fmla="val 10763355"/>
                    </a:avLst>
                  </a:prstTxWarp>
                  <a:spAutoFit/>
                </a:bodyPr>
                <a:lstStyle/>
                <a:p>
                  <a:pPr marL="0" marR="0" lvl="0" indent="0" defTabSz="914400" eaLnBrk="1" fontAlgn="base" latinLnBrk="0" hangingPunct="1">
                    <a:lnSpc>
                      <a:spcPct val="100000"/>
                    </a:lnSpc>
                    <a:spcBef>
                      <a:spcPct val="50000"/>
                    </a:spcBef>
                    <a:spcAft>
                      <a:spcPct val="0"/>
                    </a:spcAft>
                    <a:buClr>
                      <a:srgbClr val="F0AB00"/>
                    </a:buClr>
                    <a:buSzPct val="80000"/>
                    <a:buFontTx/>
                    <a:buNone/>
                    <a:tabLst/>
                    <a:defRPr/>
                  </a:pPr>
                  <a:r>
                    <a:rPr kumimoji="0" lang="de-DE" sz="800" b="1" i="0" u="none" strike="noStrike" kern="0" cap="none" spc="0" normalizeH="0" baseline="0" noProof="0" dirty="0" smtClean="0">
                      <a:ln>
                        <a:noFill/>
                      </a:ln>
                      <a:solidFill>
                        <a:srgbClr val="FFFFFF"/>
                      </a:solidFill>
                      <a:effectLst/>
                      <a:uLnTx/>
                      <a:uFillTx/>
                      <a:ea typeface="Arial Unicode MS" pitchFamily="34" charset="-128"/>
                      <a:cs typeface="Arial Unicode MS" pitchFamily="34" charset="-128"/>
                    </a:rPr>
                    <a:t>Composition</a:t>
                  </a:r>
                  <a:r>
                    <a:rPr kumimoji="0" lang="de-DE" sz="800" b="1" i="0" u="none" strike="noStrike" kern="0" cap="none" spc="0" normalizeH="0" baseline="0" noProof="0" dirty="0" smtClean="0">
                      <a:ln>
                        <a:noFill/>
                      </a:ln>
                      <a:solidFill>
                        <a:sysClr val="windowText" lastClr="000000"/>
                      </a:solidFill>
                      <a:effectLst/>
                      <a:uLnTx/>
                      <a:uFillTx/>
                      <a:ea typeface="Arial Unicode MS" pitchFamily="34" charset="-128"/>
                      <a:cs typeface="Arial Unicode MS" pitchFamily="34" charset="-128"/>
                    </a:rPr>
                    <a:t> </a:t>
                  </a:r>
                  <a:r>
                    <a:rPr kumimoji="0" lang="de-DE" sz="800" b="1" i="0" u="none" strike="noStrike" kern="0" cap="none" spc="0" normalizeH="0" baseline="0" noProof="0" dirty="0" smtClean="0">
                      <a:ln>
                        <a:noFill/>
                      </a:ln>
                      <a:solidFill>
                        <a:srgbClr val="FFFFFF"/>
                      </a:solidFill>
                      <a:effectLst/>
                      <a:uLnTx/>
                      <a:uFillTx/>
                      <a:ea typeface="Arial Unicode MS" pitchFamily="34" charset="-128"/>
                      <a:cs typeface="Arial Unicode MS" pitchFamily="34" charset="-128"/>
                    </a:rPr>
                    <a:t>Environment </a:t>
                  </a:r>
                </a:p>
                <a:p>
                  <a:pPr marL="0" marR="0" lvl="0" indent="0"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800" b="1" i="0" u="none" strike="noStrike" kern="0" cap="none" spc="0" normalizeH="0" baseline="0" noProof="0" dirty="0" smtClean="0">
                    <a:ln>
                      <a:noFill/>
                    </a:ln>
                    <a:solidFill>
                      <a:sysClr val="windowText" lastClr="000000"/>
                    </a:solidFill>
                    <a:effectLst/>
                    <a:uLnTx/>
                    <a:uFillTx/>
                    <a:ea typeface="Arial Unicode MS" pitchFamily="34" charset="-128"/>
                    <a:cs typeface="Arial Unicode MS" pitchFamily="34" charset="-128"/>
                  </a:endParaRPr>
                </a:p>
              </p:txBody>
            </p:sp>
            <p:sp>
              <p:nvSpPr>
                <p:cNvPr id="332" name="Freeform 14"/>
                <p:cNvSpPr>
                  <a:spLocks/>
                </p:cNvSpPr>
                <p:nvPr/>
              </p:nvSpPr>
              <p:spPr bwMode="gray">
                <a:xfrm>
                  <a:off x="6793806" y="5406693"/>
                  <a:ext cx="894164" cy="444214"/>
                </a:xfrm>
                <a:custGeom>
                  <a:avLst/>
                  <a:gdLst/>
                  <a:ahLst/>
                  <a:cxnLst>
                    <a:cxn ang="0">
                      <a:pos x="0" y="0"/>
                    </a:cxn>
                    <a:cxn ang="0">
                      <a:pos x="0" y="26"/>
                    </a:cxn>
                    <a:cxn ang="0">
                      <a:pos x="6" y="78"/>
                    </a:cxn>
                    <a:cxn ang="0">
                      <a:pos x="16" y="126"/>
                    </a:cxn>
                    <a:cxn ang="0">
                      <a:pos x="30" y="174"/>
                    </a:cxn>
                    <a:cxn ang="0">
                      <a:pos x="50" y="220"/>
                    </a:cxn>
                    <a:cxn ang="0">
                      <a:pos x="86" y="284"/>
                    </a:cxn>
                    <a:cxn ang="0">
                      <a:pos x="148" y="358"/>
                    </a:cxn>
                    <a:cxn ang="0">
                      <a:pos x="222" y="420"/>
                    </a:cxn>
                    <a:cxn ang="0">
                      <a:pos x="286" y="456"/>
                    </a:cxn>
                    <a:cxn ang="0">
                      <a:pos x="332" y="476"/>
                    </a:cxn>
                    <a:cxn ang="0">
                      <a:pos x="378" y="490"/>
                    </a:cxn>
                    <a:cxn ang="0">
                      <a:pos x="428" y="500"/>
                    </a:cxn>
                    <a:cxn ang="0">
                      <a:pos x="480" y="506"/>
                    </a:cxn>
                    <a:cxn ang="0">
                      <a:pos x="506" y="506"/>
                    </a:cxn>
                    <a:cxn ang="0">
                      <a:pos x="556" y="504"/>
                    </a:cxn>
                    <a:cxn ang="0">
                      <a:pos x="606" y="496"/>
                    </a:cxn>
                    <a:cxn ang="0">
                      <a:pos x="656" y="484"/>
                    </a:cxn>
                    <a:cxn ang="0">
                      <a:pos x="702" y="466"/>
                    </a:cxn>
                    <a:cxn ang="0">
                      <a:pos x="746" y="446"/>
                    </a:cxn>
                    <a:cxn ang="0">
                      <a:pos x="826" y="390"/>
                    </a:cxn>
                    <a:cxn ang="0">
                      <a:pos x="896" y="322"/>
                    </a:cxn>
                    <a:cxn ang="0">
                      <a:pos x="950" y="242"/>
                    </a:cxn>
                    <a:cxn ang="0">
                      <a:pos x="970" y="198"/>
                    </a:cxn>
                    <a:cxn ang="0">
                      <a:pos x="988" y="150"/>
                    </a:cxn>
                    <a:cxn ang="0">
                      <a:pos x="1000" y="102"/>
                    </a:cxn>
                    <a:cxn ang="0">
                      <a:pos x="1008" y="52"/>
                    </a:cxn>
                    <a:cxn ang="0">
                      <a:pos x="1010" y="0"/>
                    </a:cxn>
                    <a:cxn ang="0">
                      <a:pos x="814" y="0"/>
                    </a:cxn>
                    <a:cxn ang="0">
                      <a:pos x="808" y="64"/>
                    </a:cxn>
                    <a:cxn ang="0">
                      <a:pos x="790" y="122"/>
                    </a:cxn>
                    <a:cxn ang="0">
                      <a:pos x="762" y="174"/>
                    </a:cxn>
                    <a:cxn ang="0">
                      <a:pos x="724" y="220"/>
                    </a:cxn>
                    <a:cxn ang="0">
                      <a:pos x="678" y="258"/>
                    </a:cxn>
                    <a:cxn ang="0">
                      <a:pos x="626" y="286"/>
                    </a:cxn>
                    <a:cxn ang="0">
                      <a:pos x="568" y="304"/>
                    </a:cxn>
                    <a:cxn ang="0">
                      <a:pos x="506" y="310"/>
                    </a:cxn>
                    <a:cxn ang="0">
                      <a:pos x="474" y="308"/>
                    </a:cxn>
                    <a:cxn ang="0">
                      <a:pos x="414" y="296"/>
                    </a:cxn>
                    <a:cxn ang="0">
                      <a:pos x="358" y="272"/>
                    </a:cxn>
                    <a:cxn ang="0">
                      <a:pos x="308" y="240"/>
                    </a:cxn>
                    <a:cxn ang="0">
                      <a:pos x="266" y="198"/>
                    </a:cxn>
                    <a:cxn ang="0">
                      <a:pos x="234" y="148"/>
                    </a:cxn>
                    <a:cxn ang="0">
                      <a:pos x="210" y="92"/>
                    </a:cxn>
                    <a:cxn ang="0">
                      <a:pos x="198" y="32"/>
                    </a:cxn>
                    <a:cxn ang="0">
                      <a:pos x="196" y="0"/>
                    </a:cxn>
                  </a:cxnLst>
                  <a:rect l="0" t="0" r="r" b="b"/>
                  <a:pathLst>
                    <a:path w="1010" h="506">
                      <a:moveTo>
                        <a:pt x="196" y="0"/>
                      </a:moveTo>
                      <a:lnTo>
                        <a:pt x="0" y="0"/>
                      </a:lnTo>
                      <a:lnTo>
                        <a:pt x="0" y="0"/>
                      </a:lnTo>
                      <a:lnTo>
                        <a:pt x="0" y="26"/>
                      </a:lnTo>
                      <a:lnTo>
                        <a:pt x="2" y="52"/>
                      </a:lnTo>
                      <a:lnTo>
                        <a:pt x="6" y="78"/>
                      </a:lnTo>
                      <a:lnTo>
                        <a:pt x="10" y="102"/>
                      </a:lnTo>
                      <a:lnTo>
                        <a:pt x="16" y="126"/>
                      </a:lnTo>
                      <a:lnTo>
                        <a:pt x="22" y="150"/>
                      </a:lnTo>
                      <a:lnTo>
                        <a:pt x="30" y="174"/>
                      </a:lnTo>
                      <a:lnTo>
                        <a:pt x="40" y="198"/>
                      </a:lnTo>
                      <a:lnTo>
                        <a:pt x="50" y="220"/>
                      </a:lnTo>
                      <a:lnTo>
                        <a:pt x="60" y="242"/>
                      </a:lnTo>
                      <a:lnTo>
                        <a:pt x="86" y="284"/>
                      </a:lnTo>
                      <a:lnTo>
                        <a:pt x="116" y="322"/>
                      </a:lnTo>
                      <a:lnTo>
                        <a:pt x="148" y="358"/>
                      </a:lnTo>
                      <a:lnTo>
                        <a:pt x="184" y="390"/>
                      </a:lnTo>
                      <a:lnTo>
                        <a:pt x="222" y="420"/>
                      </a:lnTo>
                      <a:lnTo>
                        <a:pt x="264" y="446"/>
                      </a:lnTo>
                      <a:lnTo>
                        <a:pt x="286" y="456"/>
                      </a:lnTo>
                      <a:lnTo>
                        <a:pt x="308" y="466"/>
                      </a:lnTo>
                      <a:lnTo>
                        <a:pt x="332" y="476"/>
                      </a:lnTo>
                      <a:lnTo>
                        <a:pt x="354" y="484"/>
                      </a:lnTo>
                      <a:lnTo>
                        <a:pt x="378" y="490"/>
                      </a:lnTo>
                      <a:lnTo>
                        <a:pt x="404" y="496"/>
                      </a:lnTo>
                      <a:lnTo>
                        <a:pt x="428" y="500"/>
                      </a:lnTo>
                      <a:lnTo>
                        <a:pt x="454" y="504"/>
                      </a:lnTo>
                      <a:lnTo>
                        <a:pt x="480" y="506"/>
                      </a:lnTo>
                      <a:lnTo>
                        <a:pt x="506" y="506"/>
                      </a:lnTo>
                      <a:lnTo>
                        <a:pt x="506" y="506"/>
                      </a:lnTo>
                      <a:lnTo>
                        <a:pt x="532" y="506"/>
                      </a:lnTo>
                      <a:lnTo>
                        <a:pt x="556" y="504"/>
                      </a:lnTo>
                      <a:lnTo>
                        <a:pt x="582" y="500"/>
                      </a:lnTo>
                      <a:lnTo>
                        <a:pt x="606" y="496"/>
                      </a:lnTo>
                      <a:lnTo>
                        <a:pt x="632" y="490"/>
                      </a:lnTo>
                      <a:lnTo>
                        <a:pt x="656" y="484"/>
                      </a:lnTo>
                      <a:lnTo>
                        <a:pt x="678" y="476"/>
                      </a:lnTo>
                      <a:lnTo>
                        <a:pt x="702" y="466"/>
                      </a:lnTo>
                      <a:lnTo>
                        <a:pt x="724" y="456"/>
                      </a:lnTo>
                      <a:lnTo>
                        <a:pt x="746" y="446"/>
                      </a:lnTo>
                      <a:lnTo>
                        <a:pt x="788" y="420"/>
                      </a:lnTo>
                      <a:lnTo>
                        <a:pt x="826" y="390"/>
                      </a:lnTo>
                      <a:lnTo>
                        <a:pt x="862" y="358"/>
                      </a:lnTo>
                      <a:lnTo>
                        <a:pt x="896" y="322"/>
                      </a:lnTo>
                      <a:lnTo>
                        <a:pt x="924" y="284"/>
                      </a:lnTo>
                      <a:lnTo>
                        <a:pt x="950" y="242"/>
                      </a:lnTo>
                      <a:lnTo>
                        <a:pt x="960" y="220"/>
                      </a:lnTo>
                      <a:lnTo>
                        <a:pt x="970" y="198"/>
                      </a:lnTo>
                      <a:lnTo>
                        <a:pt x="980" y="174"/>
                      </a:lnTo>
                      <a:lnTo>
                        <a:pt x="988" y="150"/>
                      </a:lnTo>
                      <a:lnTo>
                        <a:pt x="994" y="126"/>
                      </a:lnTo>
                      <a:lnTo>
                        <a:pt x="1000" y="102"/>
                      </a:lnTo>
                      <a:lnTo>
                        <a:pt x="1004" y="78"/>
                      </a:lnTo>
                      <a:lnTo>
                        <a:pt x="1008" y="52"/>
                      </a:lnTo>
                      <a:lnTo>
                        <a:pt x="1010" y="26"/>
                      </a:lnTo>
                      <a:lnTo>
                        <a:pt x="1010" y="0"/>
                      </a:lnTo>
                      <a:lnTo>
                        <a:pt x="814" y="0"/>
                      </a:lnTo>
                      <a:lnTo>
                        <a:pt x="814" y="0"/>
                      </a:lnTo>
                      <a:lnTo>
                        <a:pt x="812" y="32"/>
                      </a:lnTo>
                      <a:lnTo>
                        <a:pt x="808" y="64"/>
                      </a:lnTo>
                      <a:lnTo>
                        <a:pt x="800" y="92"/>
                      </a:lnTo>
                      <a:lnTo>
                        <a:pt x="790" y="122"/>
                      </a:lnTo>
                      <a:lnTo>
                        <a:pt x="778" y="148"/>
                      </a:lnTo>
                      <a:lnTo>
                        <a:pt x="762" y="174"/>
                      </a:lnTo>
                      <a:lnTo>
                        <a:pt x="744" y="198"/>
                      </a:lnTo>
                      <a:lnTo>
                        <a:pt x="724" y="220"/>
                      </a:lnTo>
                      <a:lnTo>
                        <a:pt x="702" y="240"/>
                      </a:lnTo>
                      <a:lnTo>
                        <a:pt x="678" y="258"/>
                      </a:lnTo>
                      <a:lnTo>
                        <a:pt x="652" y="272"/>
                      </a:lnTo>
                      <a:lnTo>
                        <a:pt x="626" y="286"/>
                      </a:lnTo>
                      <a:lnTo>
                        <a:pt x="598" y="296"/>
                      </a:lnTo>
                      <a:lnTo>
                        <a:pt x="568" y="304"/>
                      </a:lnTo>
                      <a:lnTo>
                        <a:pt x="536" y="308"/>
                      </a:lnTo>
                      <a:lnTo>
                        <a:pt x="506" y="310"/>
                      </a:lnTo>
                      <a:lnTo>
                        <a:pt x="506" y="310"/>
                      </a:lnTo>
                      <a:lnTo>
                        <a:pt x="474" y="308"/>
                      </a:lnTo>
                      <a:lnTo>
                        <a:pt x="442" y="304"/>
                      </a:lnTo>
                      <a:lnTo>
                        <a:pt x="414" y="296"/>
                      </a:lnTo>
                      <a:lnTo>
                        <a:pt x="384" y="286"/>
                      </a:lnTo>
                      <a:lnTo>
                        <a:pt x="358" y="272"/>
                      </a:lnTo>
                      <a:lnTo>
                        <a:pt x="332" y="258"/>
                      </a:lnTo>
                      <a:lnTo>
                        <a:pt x="308" y="240"/>
                      </a:lnTo>
                      <a:lnTo>
                        <a:pt x="286" y="220"/>
                      </a:lnTo>
                      <a:lnTo>
                        <a:pt x="266" y="198"/>
                      </a:lnTo>
                      <a:lnTo>
                        <a:pt x="248" y="174"/>
                      </a:lnTo>
                      <a:lnTo>
                        <a:pt x="234" y="148"/>
                      </a:lnTo>
                      <a:lnTo>
                        <a:pt x="220" y="122"/>
                      </a:lnTo>
                      <a:lnTo>
                        <a:pt x="210" y="92"/>
                      </a:lnTo>
                      <a:lnTo>
                        <a:pt x="202" y="64"/>
                      </a:lnTo>
                      <a:lnTo>
                        <a:pt x="198" y="32"/>
                      </a:lnTo>
                      <a:lnTo>
                        <a:pt x="196" y="0"/>
                      </a:lnTo>
                      <a:lnTo>
                        <a:pt x="196" y="0"/>
                      </a:lnTo>
                      <a:close/>
                    </a:path>
                  </a:pathLst>
                </a:custGeom>
                <a:solidFill>
                  <a:srgbClr val="04357B"/>
                </a:solidFill>
                <a:ln w="9525" algn="ctr">
                  <a:solidFill>
                    <a:srgbClr val="FFFFFF"/>
                  </a:solidFill>
                  <a:miter lim="800000"/>
                  <a:headEnd/>
                  <a:tailEnd/>
                </a:ln>
                <a:scene3d>
                  <a:camera prst="orthographicFront"/>
                  <a:lightRig rig="threePt" dir="t"/>
                </a:scene3d>
                <a:sp3d>
                  <a:bevelT/>
                  <a:bevelB/>
                </a:sp3d>
              </p:spPr>
              <p:txBody>
                <a:bodyPr lIns="90000" tIns="72000" rIns="90000" bIns="72000" anchor="ctr"/>
                <a:lstStyle/>
                <a:p>
                  <a:pPr marL="0" marR="0" lvl="0" indent="0" algn="ctr" defTabSz="914400" eaLnBrk="1" fontAlgn="auto" latinLnBrk="0" hangingPunct="1">
                    <a:lnSpc>
                      <a:spcPct val="100000"/>
                    </a:lnSpc>
                    <a:spcBef>
                      <a:spcPct val="50000"/>
                    </a:spcBef>
                    <a:spcAft>
                      <a:spcPts val="0"/>
                    </a:spcAft>
                    <a:buClr>
                      <a:srgbClr val="F0AB00"/>
                    </a:buClr>
                    <a:buSzPct val="80000"/>
                    <a:buFontTx/>
                    <a:buNone/>
                    <a:tabLst/>
                    <a:defRPr/>
                  </a:pPr>
                  <a:endParaRPr kumimoji="0" lang="en-US" sz="1800" b="1" i="0" u="none" strike="noStrike" kern="0" cap="none" spc="0" normalizeH="0" baseline="0" noProof="0" dirty="0">
                    <a:ln>
                      <a:noFill/>
                    </a:ln>
                    <a:solidFill>
                      <a:sysClr val="windowText" lastClr="000000"/>
                    </a:solidFill>
                    <a:effectLst/>
                    <a:uLnTx/>
                    <a:uFillTx/>
                    <a:ea typeface="Arial Unicode MS" pitchFamily="34" charset="-128"/>
                    <a:cs typeface="Arial Unicode MS" pitchFamily="34" charset="-128"/>
                  </a:endParaRPr>
                </a:p>
              </p:txBody>
            </p:sp>
            <p:sp>
              <p:nvSpPr>
                <p:cNvPr id="333" name="TextBox 332"/>
                <p:cNvSpPr txBox="1"/>
                <p:nvPr/>
              </p:nvSpPr>
              <p:spPr>
                <a:xfrm>
                  <a:off x="6887806" y="5148905"/>
                  <a:ext cx="700298" cy="619111"/>
                </a:xfrm>
                <a:prstGeom prst="rect">
                  <a:avLst/>
                </a:prstGeom>
                <a:noFill/>
              </p:spPr>
              <p:txBody>
                <a:bodyPr wrap="none" rtlCol="0">
                  <a:prstTxWarp prst="textArchDown">
                    <a:avLst>
                      <a:gd name="adj" fmla="val 689975"/>
                    </a:avLst>
                  </a:prstTxWarp>
                  <a:spAutoFit/>
                </a:bodyPr>
                <a:lstStyle/>
                <a:p>
                  <a:pPr marL="0" marR="0" lvl="0" indent="0" defTabSz="914400" eaLnBrk="1" fontAlgn="base" latinLnBrk="0" hangingPunct="1">
                    <a:lnSpc>
                      <a:spcPct val="100000"/>
                    </a:lnSpc>
                    <a:spcBef>
                      <a:spcPct val="50000"/>
                    </a:spcBef>
                    <a:spcAft>
                      <a:spcPct val="0"/>
                    </a:spcAft>
                    <a:buClr>
                      <a:srgbClr val="F0AB00"/>
                    </a:buClr>
                    <a:buSzPct val="80000"/>
                    <a:buFontTx/>
                    <a:buNone/>
                    <a:tabLst/>
                    <a:defRPr/>
                  </a:pPr>
                  <a:r>
                    <a:rPr kumimoji="0" lang="de-DE" sz="800" b="1" i="0" u="none" strike="noStrike" kern="0" cap="none" spc="0" normalizeH="0" baseline="0" noProof="0" dirty="0" smtClean="0">
                      <a:ln>
                        <a:noFill/>
                      </a:ln>
                      <a:solidFill>
                        <a:srgbClr val="FFFFFF"/>
                      </a:solidFill>
                      <a:effectLst/>
                      <a:uLnTx/>
                      <a:uFillTx/>
                      <a:ea typeface="Arial Unicode MS" pitchFamily="34" charset="-128"/>
                      <a:cs typeface="Arial Unicode MS" pitchFamily="34" charset="-128"/>
                    </a:rPr>
                    <a:t>Process Integration</a:t>
                  </a:r>
                </a:p>
              </p:txBody>
            </p:sp>
          </p:grpSp>
        </p:grpSp>
        <p:grpSp>
          <p:nvGrpSpPr>
            <p:cNvPr id="244" name="Group 130"/>
            <p:cNvGrpSpPr/>
            <p:nvPr/>
          </p:nvGrpSpPr>
          <p:grpSpPr>
            <a:xfrm>
              <a:off x="124525" y="4178615"/>
              <a:ext cx="1448763" cy="1272643"/>
              <a:chOff x="5519597" y="3375711"/>
              <a:chExt cx="1448763" cy="1272643"/>
            </a:xfrm>
          </p:grpSpPr>
          <p:sp>
            <p:nvSpPr>
              <p:cNvPr id="309" name="Oval 308"/>
              <p:cNvSpPr/>
              <p:nvPr/>
            </p:nvSpPr>
            <p:spPr bwMode="auto">
              <a:xfrm>
                <a:off x="5811978" y="3580032"/>
                <a:ext cx="864000" cy="864000"/>
              </a:xfrm>
              <a:prstGeom prst="ellipse">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
                    <a:srgbClr val="F0AB00"/>
                  </a:buClr>
                  <a:buSzPct val="80000"/>
                  <a:buFont typeface="Wingdings" pitchFamily="2" charset="2"/>
                  <a:buNone/>
                  <a:tabLst/>
                  <a:defRPr/>
                </a:pPr>
                <a:endParaRPr kumimoji="0" lang="de-DE" sz="1600" b="0" i="0" u="none" strike="noStrike" kern="0" cap="none" spc="0" normalizeH="0" baseline="0" noProof="0" smtClean="0">
                  <a:ln>
                    <a:noFill/>
                  </a:ln>
                  <a:solidFill>
                    <a:srgbClr val="000000"/>
                  </a:solidFill>
                  <a:effectLst/>
                  <a:uLnTx/>
                  <a:uFillTx/>
                  <a:latin typeface="Arial" pitchFamily="34" charset="0"/>
                  <a:ea typeface="Arial Unicode MS" pitchFamily="34" charset="-128"/>
                  <a:cs typeface="Arial Unicode MS" pitchFamily="34" charset="-128"/>
                </a:endParaRPr>
              </a:p>
            </p:txBody>
          </p:sp>
          <p:grpSp>
            <p:nvGrpSpPr>
              <p:cNvPr id="310" name="Group 53"/>
              <p:cNvGrpSpPr/>
              <p:nvPr/>
            </p:nvGrpSpPr>
            <p:grpSpPr>
              <a:xfrm>
                <a:off x="5519597" y="3375711"/>
                <a:ext cx="1448763" cy="1272643"/>
                <a:chOff x="5519597" y="3375711"/>
                <a:chExt cx="1448763" cy="1272643"/>
              </a:xfrm>
            </p:grpSpPr>
            <p:grpSp>
              <p:nvGrpSpPr>
                <p:cNvPr id="311" name="Group 40"/>
                <p:cNvGrpSpPr/>
                <p:nvPr/>
              </p:nvGrpSpPr>
              <p:grpSpPr>
                <a:xfrm>
                  <a:off x="6174338" y="3375711"/>
                  <a:ext cx="794022" cy="540000"/>
                  <a:chOff x="4475841" y="3090050"/>
                  <a:chExt cx="794022" cy="540000"/>
                </a:xfrm>
              </p:grpSpPr>
              <p:sp>
                <p:nvSpPr>
                  <p:cNvPr id="326" name="TextBox 325"/>
                  <p:cNvSpPr txBox="1"/>
                  <p:nvPr/>
                </p:nvSpPr>
                <p:spPr>
                  <a:xfrm>
                    <a:off x="4542423" y="3090050"/>
                    <a:ext cx="540000" cy="540000"/>
                  </a:xfrm>
                  <a:prstGeom prst="rect">
                    <a:avLst/>
                  </a:prstGeom>
                  <a:gradFill rotWithShape="1">
                    <a:gsLst>
                      <a:gs pos="0">
                        <a:srgbClr val="FFFFFF"/>
                      </a:gs>
                      <a:gs pos="100000">
                        <a:srgbClr val="FFFFFF">
                          <a:lumMod val="65000"/>
                        </a:srgbClr>
                      </a:gs>
                    </a:gsLst>
                    <a:lin ang="2700000" scaled="1"/>
                  </a:gradFill>
                  <a:ln w="190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0" rIns="0" bIns="0" anchor="b" anchorCtr="0"/>
                  <a:lstStyle/>
                  <a:p>
                    <a:pPr marL="180975" marR="0" lvl="0" indent="-180975" algn="l" defTabSz="914400" eaLnBrk="0" fontAlgn="auto" latinLnBrk="0" hangingPunct="0">
                      <a:lnSpc>
                        <a:spcPct val="75000"/>
                      </a:lnSpc>
                      <a:spcBef>
                        <a:spcPct val="50000"/>
                      </a:spcBef>
                      <a:spcAft>
                        <a:spcPts val="0"/>
                      </a:spcAft>
                      <a:buClr>
                        <a:srgbClr val="F0AB00"/>
                      </a:buClr>
                      <a:buSzTx/>
                      <a:buFontTx/>
                      <a:buNone/>
                      <a:tabLst/>
                      <a:defRPr/>
                    </a:pPr>
                    <a:endParaRPr kumimoji="0" lang="de-DE" sz="1000" b="1" i="0" u="none" strike="noStrike" kern="0" cap="none" spc="0" normalizeH="0" baseline="0" noProof="0" dirty="0" smtClean="0">
                      <a:ln>
                        <a:noFill/>
                      </a:ln>
                      <a:solidFill>
                        <a:sysClr val="windowText" lastClr="000000"/>
                      </a:solidFill>
                      <a:effectLst/>
                      <a:uLnTx/>
                      <a:uFillTx/>
                      <a:ea typeface="ＭＳ Ｐゴシック" pitchFamily="34" charset="-128"/>
                      <a:cs typeface="+mn-cs"/>
                    </a:endParaRPr>
                  </a:p>
                </p:txBody>
              </p:sp>
              <p:sp>
                <p:nvSpPr>
                  <p:cNvPr id="327" name="TextBox 326"/>
                  <p:cNvSpPr txBox="1"/>
                  <p:nvPr/>
                </p:nvSpPr>
                <p:spPr>
                  <a:xfrm rot="2337049">
                    <a:off x="4475841" y="3234197"/>
                    <a:ext cx="794022" cy="21544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sz="800" b="1" i="0" u="none" strike="noStrike" kern="0" cap="none" spc="0" normalizeH="0" baseline="0" noProof="0" dirty="0" smtClean="0">
                        <a:ln>
                          <a:noFill/>
                        </a:ln>
                        <a:solidFill>
                          <a:srgbClr val="44697D"/>
                        </a:solidFill>
                        <a:effectLst/>
                        <a:uLnTx/>
                        <a:uFillTx/>
                      </a:rPr>
                      <a:t>Implement</a:t>
                    </a:r>
                    <a:endParaRPr kumimoji="0" lang="de-DE" sz="800" b="1" i="0" u="none" strike="noStrike" kern="0" cap="none" spc="0" normalizeH="0" baseline="0" noProof="0" dirty="0">
                      <a:ln>
                        <a:noFill/>
                      </a:ln>
                      <a:solidFill>
                        <a:srgbClr val="44697D"/>
                      </a:solidFill>
                      <a:effectLst/>
                      <a:uLnTx/>
                      <a:uFillTx/>
                    </a:endParaRPr>
                  </a:p>
                </p:txBody>
              </p:sp>
            </p:grpSp>
            <p:grpSp>
              <p:nvGrpSpPr>
                <p:cNvPr id="312" name="Group 39"/>
                <p:cNvGrpSpPr/>
                <p:nvPr/>
              </p:nvGrpSpPr>
              <p:grpSpPr>
                <a:xfrm>
                  <a:off x="5587324" y="3375712"/>
                  <a:ext cx="607311" cy="540000"/>
                  <a:chOff x="3888827" y="3111071"/>
                  <a:chExt cx="607311" cy="540000"/>
                </a:xfrm>
              </p:grpSpPr>
              <p:sp>
                <p:nvSpPr>
                  <p:cNvPr id="324" name="TextBox 323"/>
                  <p:cNvSpPr txBox="1"/>
                  <p:nvPr/>
                </p:nvSpPr>
                <p:spPr>
                  <a:xfrm>
                    <a:off x="3956138" y="3111071"/>
                    <a:ext cx="540000" cy="540000"/>
                  </a:xfrm>
                  <a:prstGeom prst="rect">
                    <a:avLst/>
                  </a:prstGeom>
                  <a:gradFill rotWithShape="1">
                    <a:gsLst>
                      <a:gs pos="0">
                        <a:srgbClr val="FFFFFF"/>
                      </a:gs>
                      <a:gs pos="100000">
                        <a:srgbClr val="FFFFFF">
                          <a:lumMod val="65000"/>
                        </a:srgbClr>
                      </a:gs>
                    </a:gsLst>
                    <a:lin ang="2700000" scaled="1"/>
                  </a:gradFill>
                  <a:ln w="190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0" rIns="0" bIns="0" anchor="b" anchorCtr="0"/>
                  <a:lstStyle/>
                  <a:p>
                    <a:pPr marL="180975" marR="0" lvl="0" indent="-180975" algn="l" defTabSz="914400" eaLnBrk="0" fontAlgn="auto" latinLnBrk="0" hangingPunct="0">
                      <a:lnSpc>
                        <a:spcPct val="75000"/>
                      </a:lnSpc>
                      <a:spcBef>
                        <a:spcPct val="50000"/>
                      </a:spcBef>
                      <a:spcAft>
                        <a:spcPts val="0"/>
                      </a:spcAft>
                      <a:buClr>
                        <a:srgbClr val="F0AB00"/>
                      </a:buClr>
                      <a:buSzTx/>
                      <a:buFontTx/>
                      <a:buNone/>
                      <a:tabLst/>
                      <a:defRPr/>
                    </a:pPr>
                    <a:endParaRPr kumimoji="0" lang="de-DE" sz="1000" b="1" i="0" u="none" strike="noStrike" kern="0" cap="none" spc="0" normalizeH="0" baseline="0" noProof="0" dirty="0" smtClean="0">
                      <a:ln>
                        <a:noFill/>
                      </a:ln>
                      <a:solidFill>
                        <a:sysClr val="windowText" lastClr="000000"/>
                      </a:solidFill>
                      <a:effectLst/>
                      <a:uLnTx/>
                      <a:uFillTx/>
                      <a:ea typeface="ＭＳ Ｐゴシック" pitchFamily="34" charset="-128"/>
                      <a:cs typeface="+mn-cs"/>
                    </a:endParaRPr>
                  </a:p>
                </p:txBody>
              </p:sp>
              <p:sp>
                <p:nvSpPr>
                  <p:cNvPr id="325" name="TextBox 324"/>
                  <p:cNvSpPr txBox="1"/>
                  <p:nvPr/>
                </p:nvSpPr>
                <p:spPr>
                  <a:xfrm rot="19160699">
                    <a:off x="3888827" y="3192327"/>
                    <a:ext cx="525518" cy="21544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sz="800" b="1" i="0" u="none" strike="noStrike" kern="0" cap="none" spc="0" normalizeH="0" baseline="0" noProof="0" dirty="0" smtClean="0">
                        <a:ln>
                          <a:noFill/>
                        </a:ln>
                        <a:solidFill>
                          <a:srgbClr val="44697D"/>
                        </a:solidFill>
                        <a:effectLst/>
                        <a:uLnTx/>
                        <a:uFillTx/>
                      </a:rPr>
                      <a:t>Model</a:t>
                    </a:r>
                    <a:endParaRPr kumimoji="0" lang="de-DE" sz="800" b="1" i="0" u="none" strike="noStrike" kern="0" cap="none" spc="0" normalizeH="0" baseline="0" noProof="0" dirty="0">
                      <a:ln>
                        <a:noFill/>
                      </a:ln>
                      <a:solidFill>
                        <a:srgbClr val="44697D"/>
                      </a:solidFill>
                      <a:effectLst/>
                      <a:uLnTx/>
                      <a:uFillTx/>
                    </a:endParaRPr>
                  </a:p>
                </p:txBody>
              </p:sp>
            </p:grpSp>
            <p:grpSp>
              <p:nvGrpSpPr>
                <p:cNvPr id="313" name="Group 41"/>
                <p:cNvGrpSpPr/>
                <p:nvPr/>
              </p:nvGrpSpPr>
              <p:grpSpPr>
                <a:xfrm>
                  <a:off x="5519597" y="3980059"/>
                  <a:ext cx="675038" cy="540000"/>
                  <a:chOff x="3821100" y="3715418"/>
                  <a:chExt cx="675038" cy="540000"/>
                </a:xfrm>
              </p:grpSpPr>
              <p:sp>
                <p:nvSpPr>
                  <p:cNvPr id="322" name="TextBox 321"/>
                  <p:cNvSpPr txBox="1"/>
                  <p:nvPr/>
                </p:nvSpPr>
                <p:spPr>
                  <a:xfrm>
                    <a:off x="3956138" y="3715418"/>
                    <a:ext cx="540000" cy="540000"/>
                  </a:xfrm>
                  <a:prstGeom prst="rect">
                    <a:avLst/>
                  </a:prstGeom>
                  <a:gradFill rotWithShape="1">
                    <a:gsLst>
                      <a:gs pos="0">
                        <a:srgbClr val="FFFFFF"/>
                      </a:gs>
                      <a:gs pos="100000">
                        <a:srgbClr val="FFFFFF">
                          <a:lumMod val="65000"/>
                        </a:srgbClr>
                      </a:gs>
                    </a:gsLst>
                    <a:lin ang="2700000" scaled="1"/>
                  </a:gradFill>
                  <a:ln w="190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0" rIns="0" bIns="0" anchor="b" anchorCtr="0"/>
                  <a:lstStyle/>
                  <a:p>
                    <a:pPr marL="180975" marR="0" lvl="0" indent="-180975" algn="l" defTabSz="914400" eaLnBrk="0" fontAlgn="auto" latinLnBrk="0" hangingPunct="0">
                      <a:lnSpc>
                        <a:spcPct val="75000"/>
                      </a:lnSpc>
                      <a:spcBef>
                        <a:spcPct val="50000"/>
                      </a:spcBef>
                      <a:spcAft>
                        <a:spcPts val="0"/>
                      </a:spcAft>
                      <a:buClr>
                        <a:srgbClr val="F0AB00"/>
                      </a:buClr>
                      <a:buSzTx/>
                      <a:buFontTx/>
                      <a:buNone/>
                      <a:tabLst/>
                      <a:defRPr/>
                    </a:pPr>
                    <a:endParaRPr kumimoji="0" lang="de-DE" sz="1000" b="1" i="0" u="none" strike="noStrike" kern="0" cap="none" spc="0" normalizeH="0" baseline="0" noProof="0" dirty="0" smtClean="0">
                      <a:ln>
                        <a:noFill/>
                      </a:ln>
                      <a:solidFill>
                        <a:sysClr val="windowText" lastClr="000000"/>
                      </a:solidFill>
                      <a:effectLst/>
                      <a:uLnTx/>
                      <a:uFillTx/>
                      <a:ea typeface="ＭＳ Ｐゴシック" pitchFamily="34" charset="-128"/>
                      <a:cs typeface="+mn-cs"/>
                    </a:endParaRPr>
                  </a:p>
                </p:txBody>
              </p:sp>
              <p:sp>
                <p:nvSpPr>
                  <p:cNvPr id="323" name="TextBox 322"/>
                  <p:cNvSpPr txBox="1"/>
                  <p:nvPr/>
                </p:nvSpPr>
                <p:spPr>
                  <a:xfrm rot="2471335">
                    <a:off x="3821100" y="3951137"/>
                    <a:ext cx="618180" cy="21544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sz="800" b="1" i="0" u="none" strike="noStrike" kern="0" cap="none" spc="0" normalizeH="0" baseline="0" noProof="0" dirty="0" smtClean="0">
                        <a:ln>
                          <a:noFill/>
                        </a:ln>
                        <a:solidFill>
                          <a:srgbClr val="44697D"/>
                        </a:solidFill>
                        <a:effectLst/>
                        <a:uLnTx/>
                        <a:uFillTx/>
                      </a:rPr>
                      <a:t>Optimize</a:t>
                    </a:r>
                    <a:endParaRPr kumimoji="0" lang="de-DE" sz="800" b="1" i="0" u="none" strike="noStrike" kern="0" cap="none" spc="0" normalizeH="0" baseline="0" noProof="0" dirty="0">
                      <a:ln>
                        <a:noFill/>
                      </a:ln>
                      <a:solidFill>
                        <a:srgbClr val="44697D"/>
                      </a:solidFill>
                      <a:effectLst/>
                      <a:uLnTx/>
                      <a:uFillTx/>
                    </a:endParaRPr>
                  </a:p>
                </p:txBody>
              </p:sp>
            </p:grpSp>
            <p:grpSp>
              <p:nvGrpSpPr>
                <p:cNvPr id="314" name="Group 42"/>
                <p:cNvGrpSpPr/>
                <p:nvPr/>
              </p:nvGrpSpPr>
              <p:grpSpPr>
                <a:xfrm>
                  <a:off x="6240920" y="3980059"/>
                  <a:ext cx="540000" cy="668295"/>
                  <a:chOff x="4542423" y="3715418"/>
                  <a:chExt cx="540000" cy="668295"/>
                </a:xfrm>
              </p:grpSpPr>
              <p:sp>
                <p:nvSpPr>
                  <p:cNvPr id="320" name="TextBox 319"/>
                  <p:cNvSpPr txBox="1"/>
                  <p:nvPr/>
                </p:nvSpPr>
                <p:spPr>
                  <a:xfrm>
                    <a:off x="4542423" y="3715418"/>
                    <a:ext cx="540000" cy="540000"/>
                  </a:xfrm>
                  <a:prstGeom prst="rect">
                    <a:avLst/>
                  </a:prstGeom>
                  <a:gradFill rotWithShape="1">
                    <a:gsLst>
                      <a:gs pos="0">
                        <a:srgbClr val="FFFFFF"/>
                      </a:gs>
                      <a:gs pos="100000">
                        <a:srgbClr val="FFFFFF">
                          <a:lumMod val="65000"/>
                        </a:srgbClr>
                      </a:gs>
                    </a:gsLst>
                    <a:lin ang="2700000" scaled="1"/>
                  </a:gradFill>
                  <a:ln w="190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0" rIns="0" bIns="0" anchor="b" anchorCtr="0"/>
                  <a:lstStyle/>
                  <a:p>
                    <a:pPr marL="180975" marR="0" lvl="0" indent="-180975" algn="l" defTabSz="914400" eaLnBrk="0" fontAlgn="auto" latinLnBrk="0" hangingPunct="0">
                      <a:lnSpc>
                        <a:spcPct val="75000"/>
                      </a:lnSpc>
                      <a:spcBef>
                        <a:spcPct val="50000"/>
                      </a:spcBef>
                      <a:spcAft>
                        <a:spcPts val="0"/>
                      </a:spcAft>
                      <a:buClr>
                        <a:srgbClr val="F0AB00"/>
                      </a:buClr>
                      <a:buSzTx/>
                      <a:buFontTx/>
                      <a:buNone/>
                      <a:tabLst/>
                      <a:defRPr/>
                    </a:pPr>
                    <a:endParaRPr kumimoji="0" lang="de-DE" sz="1000" b="1" i="0" u="none" strike="noStrike" kern="0" cap="none" spc="0" normalizeH="0" baseline="0" noProof="0" dirty="0" smtClean="0">
                      <a:ln>
                        <a:noFill/>
                      </a:ln>
                      <a:solidFill>
                        <a:sysClr val="windowText" lastClr="000000"/>
                      </a:solidFill>
                      <a:effectLst/>
                      <a:uLnTx/>
                      <a:uFillTx/>
                      <a:ea typeface="ＭＳ Ｐゴシック" pitchFamily="34" charset="-128"/>
                      <a:cs typeface="+mn-cs"/>
                    </a:endParaRPr>
                  </a:p>
                </p:txBody>
              </p:sp>
              <p:sp>
                <p:nvSpPr>
                  <p:cNvPr id="321" name="TextBox 320"/>
                  <p:cNvSpPr txBox="1"/>
                  <p:nvPr/>
                </p:nvSpPr>
                <p:spPr>
                  <a:xfrm rot="8011522" flipH="1" flipV="1">
                    <a:off x="4593610" y="3966901"/>
                    <a:ext cx="618180" cy="21544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sz="800" b="1" i="0" u="none" strike="noStrike" kern="0" cap="none" spc="0" normalizeH="0" baseline="0" noProof="0" dirty="0" smtClean="0">
                        <a:ln>
                          <a:noFill/>
                        </a:ln>
                        <a:solidFill>
                          <a:srgbClr val="44697D"/>
                        </a:solidFill>
                        <a:effectLst/>
                        <a:uLnTx/>
                        <a:uFillTx/>
                      </a:rPr>
                      <a:t>Execute</a:t>
                    </a:r>
                    <a:endParaRPr kumimoji="0" lang="de-DE" sz="800" b="1" i="0" u="none" strike="noStrike" kern="0" cap="none" spc="0" normalizeH="0" baseline="0" noProof="0" dirty="0">
                      <a:ln>
                        <a:noFill/>
                      </a:ln>
                      <a:solidFill>
                        <a:srgbClr val="44697D"/>
                      </a:solidFill>
                      <a:effectLst/>
                      <a:uLnTx/>
                      <a:uFillTx/>
                    </a:endParaRPr>
                  </a:p>
                </p:txBody>
              </p:sp>
            </p:grpSp>
            <p:grpSp>
              <p:nvGrpSpPr>
                <p:cNvPr id="315" name="Group 119"/>
                <p:cNvGrpSpPr>
                  <a:grpSpLocks/>
                </p:cNvGrpSpPr>
                <p:nvPr/>
              </p:nvGrpSpPr>
              <p:grpSpPr bwMode="auto">
                <a:xfrm rot="2700000">
                  <a:off x="5858896" y="3580134"/>
                  <a:ext cx="720001" cy="719994"/>
                  <a:chOff x="1155" y="769"/>
                  <a:chExt cx="2841" cy="2849"/>
                </a:xfrm>
              </p:grpSpPr>
              <p:sp>
                <p:nvSpPr>
                  <p:cNvPr id="316" name="Freeform 315"/>
                  <p:cNvSpPr>
                    <a:spLocks/>
                  </p:cNvSpPr>
                  <p:nvPr/>
                </p:nvSpPr>
                <p:spPr bwMode="gray">
                  <a:xfrm>
                    <a:off x="1155" y="769"/>
                    <a:ext cx="1532" cy="1388"/>
                  </a:xfrm>
                  <a:custGeom>
                    <a:avLst/>
                    <a:gdLst/>
                    <a:ahLst/>
                    <a:cxnLst>
                      <a:cxn ang="0">
                        <a:pos x="0" y="1388"/>
                      </a:cxn>
                      <a:cxn ang="0">
                        <a:pos x="1352" y="0"/>
                      </a:cxn>
                      <a:cxn ang="0">
                        <a:pos x="1532" y="240"/>
                      </a:cxn>
                      <a:cxn ang="0">
                        <a:pos x="1352" y="488"/>
                      </a:cxn>
                      <a:cxn ang="0">
                        <a:pos x="484" y="1388"/>
                      </a:cxn>
                      <a:cxn ang="0">
                        <a:pos x="240" y="1200"/>
                      </a:cxn>
                      <a:cxn ang="0">
                        <a:pos x="0" y="1388"/>
                      </a:cxn>
                    </a:cxnLst>
                    <a:rect l="0" t="0" r="r" b="b"/>
                    <a:pathLst>
                      <a:path w="1532" h="1388">
                        <a:moveTo>
                          <a:pt x="0" y="1388"/>
                        </a:moveTo>
                        <a:cubicBezTo>
                          <a:pt x="0" y="1388"/>
                          <a:pt x="12" y="148"/>
                          <a:pt x="1352" y="0"/>
                        </a:cubicBezTo>
                        <a:cubicBezTo>
                          <a:pt x="1442" y="120"/>
                          <a:pt x="1532" y="240"/>
                          <a:pt x="1532" y="240"/>
                        </a:cubicBezTo>
                        <a:lnTo>
                          <a:pt x="1352" y="488"/>
                        </a:lnTo>
                        <a:cubicBezTo>
                          <a:pt x="1352" y="488"/>
                          <a:pt x="576" y="500"/>
                          <a:pt x="484" y="1388"/>
                        </a:cubicBezTo>
                        <a:cubicBezTo>
                          <a:pt x="362" y="1294"/>
                          <a:pt x="240" y="1200"/>
                          <a:pt x="240" y="1200"/>
                        </a:cubicBezTo>
                        <a:cubicBezTo>
                          <a:pt x="240" y="1200"/>
                          <a:pt x="0" y="1388"/>
                          <a:pt x="0" y="1388"/>
                        </a:cubicBezTo>
                        <a:close/>
                      </a:path>
                    </a:pathLst>
                  </a:custGeom>
                  <a:solidFill>
                    <a:srgbClr val="44697D"/>
                  </a:solidFill>
                  <a:ln w="38100" cap="flat" cmpd="sng">
                    <a:solidFill>
                      <a:srgbClr val="FFFFFF"/>
                    </a:solidFill>
                    <a:prstDash val="solid"/>
                    <a:round/>
                    <a:headEnd/>
                    <a:tailEnd/>
                  </a:ln>
                  <a:effectLst/>
                </p:spPr>
                <p:txBody>
                  <a:bodyPr wrap="none" lIns="72000" tIns="72000" rIns="72000" bIns="720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sysClr val="windowText" lastClr="000000"/>
                      </a:solidFill>
                      <a:effectLst/>
                      <a:uLnTx/>
                      <a:uFillTx/>
                    </a:endParaRPr>
                  </a:p>
                </p:txBody>
              </p:sp>
              <p:sp>
                <p:nvSpPr>
                  <p:cNvPr id="317" name="Freeform 10"/>
                  <p:cNvSpPr>
                    <a:spLocks/>
                  </p:cNvSpPr>
                  <p:nvPr/>
                </p:nvSpPr>
                <p:spPr bwMode="gray">
                  <a:xfrm rot="5400000">
                    <a:off x="2536" y="841"/>
                    <a:ext cx="1532" cy="1388"/>
                  </a:xfrm>
                  <a:custGeom>
                    <a:avLst/>
                    <a:gdLst/>
                    <a:ahLst/>
                    <a:cxnLst>
                      <a:cxn ang="0">
                        <a:pos x="0" y="1388"/>
                      </a:cxn>
                      <a:cxn ang="0">
                        <a:pos x="1352" y="0"/>
                      </a:cxn>
                      <a:cxn ang="0">
                        <a:pos x="1532" y="240"/>
                      </a:cxn>
                      <a:cxn ang="0">
                        <a:pos x="1352" y="488"/>
                      </a:cxn>
                      <a:cxn ang="0">
                        <a:pos x="484" y="1388"/>
                      </a:cxn>
                      <a:cxn ang="0">
                        <a:pos x="240" y="1200"/>
                      </a:cxn>
                      <a:cxn ang="0">
                        <a:pos x="0" y="1388"/>
                      </a:cxn>
                    </a:cxnLst>
                    <a:rect l="0" t="0" r="r" b="b"/>
                    <a:pathLst>
                      <a:path w="1532" h="1388">
                        <a:moveTo>
                          <a:pt x="0" y="1388"/>
                        </a:moveTo>
                        <a:cubicBezTo>
                          <a:pt x="0" y="1388"/>
                          <a:pt x="12" y="148"/>
                          <a:pt x="1352" y="0"/>
                        </a:cubicBezTo>
                        <a:cubicBezTo>
                          <a:pt x="1442" y="120"/>
                          <a:pt x="1532" y="240"/>
                          <a:pt x="1532" y="240"/>
                        </a:cubicBezTo>
                        <a:lnTo>
                          <a:pt x="1352" y="488"/>
                        </a:lnTo>
                        <a:cubicBezTo>
                          <a:pt x="1352" y="488"/>
                          <a:pt x="576" y="500"/>
                          <a:pt x="484" y="1388"/>
                        </a:cubicBezTo>
                        <a:cubicBezTo>
                          <a:pt x="362" y="1294"/>
                          <a:pt x="240" y="1200"/>
                          <a:pt x="240" y="1200"/>
                        </a:cubicBezTo>
                        <a:cubicBezTo>
                          <a:pt x="240" y="1200"/>
                          <a:pt x="0" y="1388"/>
                          <a:pt x="0" y="1388"/>
                        </a:cubicBezTo>
                        <a:close/>
                      </a:path>
                    </a:pathLst>
                  </a:custGeom>
                  <a:solidFill>
                    <a:srgbClr val="44697D"/>
                  </a:solidFill>
                  <a:ln w="38100" cap="flat" cmpd="sng">
                    <a:solidFill>
                      <a:srgbClr val="FFFFFF"/>
                    </a:solidFill>
                    <a:prstDash val="solid"/>
                    <a:round/>
                    <a:headEnd/>
                    <a:tailEnd/>
                  </a:ln>
                  <a:effectLst/>
                </p:spPr>
                <p:txBody>
                  <a:bodyPr wrap="none" lIns="72000" tIns="72000" rIns="72000" bIns="720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18" name="Freeform 11"/>
                  <p:cNvSpPr>
                    <a:spLocks/>
                  </p:cNvSpPr>
                  <p:nvPr/>
                </p:nvSpPr>
                <p:spPr bwMode="gray">
                  <a:xfrm flipH="1" flipV="1">
                    <a:off x="2464" y="2230"/>
                    <a:ext cx="1532" cy="1388"/>
                  </a:xfrm>
                  <a:custGeom>
                    <a:avLst/>
                    <a:gdLst/>
                    <a:ahLst/>
                    <a:cxnLst>
                      <a:cxn ang="0">
                        <a:pos x="0" y="1388"/>
                      </a:cxn>
                      <a:cxn ang="0">
                        <a:pos x="1352" y="0"/>
                      </a:cxn>
                      <a:cxn ang="0">
                        <a:pos x="1532" y="240"/>
                      </a:cxn>
                      <a:cxn ang="0">
                        <a:pos x="1352" y="488"/>
                      </a:cxn>
                      <a:cxn ang="0">
                        <a:pos x="484" y="1388"/>
                      </a:cxn>
                      <a:cxn ang="0">
                        <a:pos x="240" y="1200"/>
                      </a:cxn>
                      <a:cxn ang="0">
                        <a:pos x="0" y="1388"/>
                      </a:cxn>
                    </a:cxnLst>
                    <a:rect l="0" t="0" r="r" b="b"/>
                    <a:pathLst>
                      <a:path w="1532" h="1388">
                        <a:moveTo>
                          <a:pt x="0" y="1388"/>
                        </a:moveTo>
                        <a:cubicBezTo>
                          <a:pt x="0" y="1388"/>
                          <a:pt x="12" y="148"/>
                          <a:pt x="1352" y="0"/>
                        </a:cubicBezTo>
                        <a:cubicBezTo>
                          <a:pt x="1442" y="120"/>
                          <a:pt x="1532" y="240"/>
                          <a:pt x="1532" y="240"/>
                        </a:cubicBezTo>
                        <a:lnTo>
                          <a:pt x="1352" y="488"/>
                        </a:lnTo>
                        <a:cubicBezTo>
                          <a:pt x="1352" y="488"/>
                          <a:pt x="576" y="500"/>
                          <a:pt x="484" y="1388"/>
                        </a:cubicBezTo>
                        <a:cubicBezTo>
                          <a:pt x="362" y="1294"/>
                          <a:pt x="240" y="1200"/>
                          <a:pt x="240" y="1200"/>
                        </a:cubicBezTo>
                        <a:cubicBezTo>
                          <a:pt x="240" y="1200"/>
                          <a:pt x="0" y="1388"/>
                          <a:pt x="0" y="1388"/>
                        </a:cubicBezTo>
                        <a:close/>
                      </a:path>
                    </a:pathLst>
                  </a:custGeom>
                  <a:solidFill>
                    <a:srgbClr val="44697D"/>
                  </a:solidFill>
                  <a:ln w="38100" cap="flat" cmpd="sng">
                    <a:solidFill>
                      <a:srgbClr val="FFFFFF"/>
                    </a:solidFill>
                    <a:prstDash val="solid"/>
                    <a:round/>
                    <a:headEnd/>
                    <a:tailEnd/>
                  </a:ln>
                  <a:effectLst/>
                </p:spPr>
                <p:txBody>
                  <a:bodyPr wrap="none" lIns="72000" tIns="72000" rIns="72000" bIns="720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sp>
                <p:nvSpPr>
                  <p:cNvPr id="319" name="Freeform 12"/>
                  <p:cNvSpPr>
                    <a:spLocks/>
                  </p:cNvSpPr>
                  <p:nvPr/>
                </p:nvSpPr>
                <p:spPr bwMode="gray">
                  <a:xfrm rot="5400000" flipH="1" flipV="1">
                    <a:off x="1083" y="2154"/>
                    <a:ext cx="1532" cy="1388"/>
                  </a:xfrm>
                  <a:custGeom>
                    <a:avLst/>
                    <a:gdLst/>
                    <a:ahLst/>
                    <a:cxnLst>
                      <a:cxn ang="0">
                        <a:pos x="0" y="1388"/>
                      </a:cxn>
                      <a:cxn ang="0">
                        <a:pos x="1352" y="0"/>
                      </a:cxn>
                      <a:cxn ang="0">
                        <a:pos x="1532" y="240"/>
                      </a:cxn>
                      <a:cxn ang="0">
                        <a:pos x="1352" y="488"/>
                      </a:cxn>
                      <a:cxn ang="0">
                        <a:pos x="484" y="1388"/>
                      </a:cxn>
                      <a:cxn ang="0">
                        <a:pos x="240" y="1200"/>
                      </a:cxn>
                      <a:cxn ang="0">
                        <a:pos x="0" y="1388"/>
                      </a:cxn>
                    </a:cxnLst>
                    <a:rect l="0" t="0" r="r" b="b"/>
                    <a:pathLst>
                      <a:path w="1532" h="1388">
                        <a:moveTo>
                          <a:pt x="0" y="1388"/>
                        </a:moveTo>
                        <a:cubicBezTo>
                          <a:pt x="0" y="1388"/>
                          <a:pt x="12" y="148"/>
                          <a:pt x="1352" y="0"/>
                        </a:cubicBezTo>
                        <a:cubicBezTo>
                          <a:pt x="1442" y="120"/>
                          <a:pt x="1532" y="240"/>
                          <a:pt x="1532" y="240"/>
                        </a:cubicBezTo>
                        <a:lnTo>
                          <a:pt x="1352" y="488"/>
                        </a:lnTo>
                        <a:cubicBezTo>
                          <a:pt x="1352" y="488"/>
                          <a:pt x="576" y="500"/>
                          <a:pt x="484" y="1388"/>
                        </a:cubicBezTo>
                        <a:cubicBezTo>
                          <a:pt x="362" y="1294"/>
                          <a:pt x="240" y="1200"/>
                          <a:pt x="240" y="1200"/>
                        </a:cubicBezTo>
                        <a:cubicBezTo>
                          <a:pt x="240" y="1200"/>
                          <a:pt x="0" y="1388"/>
                          <a:pt x="0" y="1388"/>
                        </a:cubicBezTo>
                        <a:close/>
                      </a:path>
                    </a:pathLst>
                  </a:custGeom>
                  <a:solidFill>
                    <a:srgbClr val="44697D"/>
                  </a:solidFill>
                  <a:ln w="38100" cap="flat" cmpd="sng">
                    <a:solidFill>
                      <a:srgbClr val="FFFFFF"/>
                    </a:solidFill>
                    <a:prstDash val="solid"/>
                    <a:round/>
                    <a:headEnd/>
                    <a:tailEnd/>
                  </a:ln>
                  <a:effectLst/>
                </p:spPr>
                <p:txBody>
                  <a:bodyPr wrap="none" lIns="72000" tIns="72000" rIns="72000" bIns="720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endParaRPr>
                  </a:p>
                </p:txBody>
              </p:sp>
            </p:grpSp>
          </p:grpSp>
        </p:grpSp>
        <p:sp>
          <p:nvSpPr>
            <p:cNvPr id="245" name="AutoShape 4"/>
            <p:cNvSpPr>
              <a:spLocks noChangeArrowheads="1"/>
            </p:cNvSpPr>
            <p:nvPr/>
          </p:nvSpPr>
          <p:spPr bwMode="gray">
            <a:xfrm>
              <a:off x="2888335" y="5119071"/>
              <a:ext cx="1734361" cy="1026796"/>
            </a:xfrm>
            <a:prstGeom prst="roundRect">
              <a:avLst>
                <a:gd name="adj" fmla="val 16667"/>
              </a:avLst>
            </a:prstGeom>
            <a:gradFill rotWithShape="1">
              <a:gsLst>
                <a:gs pos="0">
                  <a:srgbClr val="FFFFFF">
                    <a:lumMod val="95000"/>
                  </a:srgbClr>
                </a:gs>
                <a:gs pos="100000">
                  <a:srgbClr val="FFFFFF">
                    <a:lumMod val="85000"/>
                  </a:srgbClr>
                </a:gs>
              </a:gsLst>
              <a:lin ang="2700000" scaled="1"/>
            </a:gradFill>
            <a:ln w="12700" algn="ctr">
              <a:noFill/>
              <a:round/>
              <a:headEnd/>
              <a:tailEnd/>
            </a:ln>
            <a:effectLst>
              <a:prstShdw prst="shdw17" dist="17961" dir="2700000">
                <a:srgbClr val="FFFFFF">
                  <a:lumMod val="65000"/>
                </a:srgbClr>
              </a:prstShdw>
            </a:effectLst>
          </p:spPr>
          <p:txBody>
            <a:bodyPr wrap="none" lIns="0" tIns="0" rIns="0" bIns="0" anchor="t" anchorCtr="1"/>
            <a:lstStyle/>
            <a:p>
              <a:pPr marL="0" marR="0" lvl="0" indent="0" defTabSz="914400" eaLnBrk="1" fontAlgn="auto" latinLnBrk="0" hangingPunct="1">
                <a:lnSpc>
                  <a:spcPct val="75000"/>
                </a:lnSpc>
                <a:spcBef>
                  <a:spcPct val="75000"/>
                </a:spcBef>
                <a:spcAft>
                  <a:spcPct val="0"/>
                </a:spcAft>
                <a:buClr>
                  <a:srgbClr val="777777"/>
                </a:buClr>
                <a:buSzTx/>
                <a:buFontTx/>
                <a:buNone/>
                <a:tabLst/>
                <a:defRPr/>
              </a:pPr>
              <a:endParaRPr kumimoji="0" lang="en-US" sz="800" b="1" i="0" u="none" strike="noStrike" kern="0" cap="none" spc="0" normalizeH="0" baseline="0" noProof="0" dirty="0">
                <a:ln>
                  <a:noFill/>
                </a:ln>
                <a:solidFill>
                  <a:sysClr val="windowText" lastClr="000000"/>
                </a:solidFill>
                <a:effectLst/>
                <a:uLnTx/>
                <a:uFillTx/>
              </a:endParaRPr>
            </a:p>
          </p:txBody>
        </p:sp>
        <p:sp>
          <p:nvSpPr>
            <p:cNvPr id="246" name="AutoShape 12"/>
            <p:cNvSpPr>
              <a:spLocks noChangeArrowheads="1"/>
            </p:cNvSpPr>
            <p:nvPr/>
          </p:nvSpPr>
          <p:spPr bwMode="gray">
            <a:xfrm>
              <a:off x="3425422" y="5117484"/>
              <a:ext cx="465214" cy="954087"/>
            </a:xfrm>
            <a:prstGeom prst="roundRect">
              <a:avLst>
                <a:gd name="adj" fmla="val 16667"/>
              </a:avLst>
            </a:prstGeom>
            <a:noFill/>
            <a:ln w="12700" algn="ctr">
              <a:noFill/>
              <a:round/>
              <a:headEnd/>
              <a:tailEnd/>
            </a:ln>
          </p:spPr>
          <p:txBody>
            <a:bodyPr wrap="none" lIns="0" tIns="0" rIns="0" bIns="0" anchor="b" anchorCtr="1"/>
            <a:lstStyle/>
            <a:p>
              <a:pPr marL="0" marR="0" lvl="0" indent="0" defTabSz="914400" eaLnBrk="1" fontAlgn="auto" latinLnBrk="0" hangingPunct="1">
                <a:lnSpc>
                  <a:spcPct val="100000"/>
                </a:lnSpc>
                <a:spcBef>
                  <a:spcPts val="0"/>
                </a:spcBef>
                <a:spcAft>
                  <a:spcPts val="0"/>
                </a:spcAft>
                <a:buClr>
                  <a:srgbClr val="44697D"/>
                </a:buClr>
                <a:buSzTx/>
                <a:buFontTx/>
                <a:buNone/>
                <a:tabLst/>
                <a:defRPr/>
              </a:pPr>
              <a:endParaRPr kumimoji="0" lang="en-US" sz="1000" b="0" i="0" u="none" strike="noStrike" kern="0" cap="none" spc="0" normalizeH="0" baseline="0" noProof="0">
                <a:ln>
                  <a:noFill/>
                </a:ln>
                <a:solidFill>
                  <a:srgbClr val="0099CC"/>
                </a:solidFill>
                <a:effectLst/>
                <a:uLnTx/>
                <a:uFillTx/>
              </a:endParaRPr>
            </a:p>
          </p:txBody>
        </p:sp>
        <p:sp>
          <p:nvSpPr>
            <p:cNvPr id="247" name="AutoShape 13"/>
            <p:cNvSpPr>
              <a:spLocks noChangeArrowheads="1"/>
            </p:cNvSpPr>
            <p:nvPr/>
          </p:nvSpPr>
          <p:spPr bwMode="gray">
            <a:xfrm>
              <a:off x="3952055" y="5117484"/>
              <a:ext cx="465214" cy="954087"/>
            </a:xfrm>
            <a:prstGeom prst="roundRect">
              <a:avLst>
                <a:gd name="adj" fmla="val 16667"/>
              </a:avLst>
            </a:prstGeom>
            <a:noFill/>
            <a:ln w="12700" algn="ctr">
              <a:noFill/>
              <a:round/>
              <a:headEnd/>
              <a:tailEnd/>
            </a:ln>
          </p:spPr>
          <p:txBody>
            <a:bodyPr wrap="none" lIns="0" tIns="0" rIns="0" bIns="0" anchor="b" anchorCtr="1"/>
            <a:lstStyle/>
            <a:p>
              <a:pPr marL="0" marR="0" lvl="0" indent="0" defTabSz="914400" eaLnBrk="1" fontAlgn="auto" latinLnBrk="0" hangingPunct="1">
                <a:lnSpc>
                  <a:spcPct val="100000"/>
                </a:lnSpc>
                <a:spcBef>
                  <a:spcPts val="0"/>
                </a:spcBef>
                <a:spcAft>
                  <a:spcPts val="0"/>
                </a:spcAft>
                <a:buClr>
                  <a:srgbClr val="44697D"/>
                </a:buClr>
                <a:buSzTx/>
                <a:buFontTx/>
                <a:buNone/>
                <a:tabLst/>
                <a:defRPr/>
              </a:pPr>
              <a:endParaRPr kumimoji="0" lang="en-US" sz="1000" b="0" i="0" u="none" strike="noStrike" kern="0" cap="none" spc="0" normalizeH="0" baseline="0" noProof="0">
                <a:ln>
                  <a:noFill/>
                </a:ln>
                <a:solidFill>
                  <a:srgbClr val="0099CC"/>
                </a:solidFill>
                <a:effectLst/>
                <a:uLnTx/>
                <a:uFillTx/>
              </a:endParaRPr>
            </a:p>
          </p:txBody>
        </p:sp>
        <p:sp>
          <p:nvSpPr>
            <p:cNvPr id="248" name="AutoShape 15"/>
            <p:cNvSpPr>
              <a:spLocks noChangeArrowheads="1"/>
            </p:cNvSpPr>
            <p:nvPr/>
          </p:nvSpPr>
          <p:spPr bwMode="gray">
            <a:xfrm>
              <a:off x="4478689" y="5117484"/>
              <a:ext cx="465214" cy="954087"/>
            </a:xfrm>
            <a:prstGeom prst="roundRect">
              <a:avLst>
                <a:gd name="adj" fmla="val 16667"/>
              </a:avLst>
            </a:prstGeom>
            <a:noFill/>
            <a:ln w="12700" algn="ctr">
              <a:noFill/>
              <a:round/>
              <a:headEnd/>
              <a:tailEnd/>
            </a:ln>
          </p:spPr>
          <p:txBody>
            <a:bodyPr wrap="none" lIns="0" tIns="0" rIns="0" bIns="0" anchor="b" anchorCtr="1"/>
            <a:lstStyle/>
            <a:p>
              <a:pPr marL="0" marR="0" lvl="0" indent="0" defTabSz="914400" eaLnBrk="1" fontAlgn="auto" latinLnBrk="0" hangingPunct="1">
                <a:lnSpc>
                  <a:spcPct val="100000"/>
                </a:lnSpc>
                <a:spcBef>
                  <a:spcPts val="0"/>
                </a:spcBef>
                <a:spcAft>
                  <a:spcPts val="0"/>
                </a:spcAft>
                <a:buClr>
                  <a:srgbClr val="44697D"/>
                </a:buClr>
                <a:buSzTx/>
                <a:buFontTx/>
                <a:buNone/>
                <a:tabLst/>
                <a:defRPr/>
              </a:pPr>
              <a:endParaRPr kumimoji="0" lang="en-US" sz="1000" b="0" i="0" u="none" strike="noStrike" kern="0" cap="none" spc="0" normalizeH="0" baseline="0" noProof="0">
                <a:ln>
                  <a:noFill/>
                </a:ln>
                <a:solidFill>
                  <a:srgbClr val="0099CC"/>
                </a:solidFill>
                <a:effectLst/>
                <a:uLnTx/>
                <a:uFillTx/>
              </a:endParaRPr>
            </a:p>
          </p:txBody>
        </p:sp>
        <p:sp>
          <p:nvSpPr>
            <p:cNvPr id="249" name="AutoShape 19"/>
            <p:cNvSpPr>
              <a:spLocks noChangeArrowheads="1"/>
            </p:cNvSpPr>
            <p:nvPr/>
          </p:nvSpPr>
          <p:spPr bwMode="white">
            <a:xfrm>
              <a:off x="3661949" y="5549563"/>
              <a:ext cx="301867" cy="182563"/>
            </a:xfrm>
            <a:prstGeom prst="chevron">
              <a:avLst>
                <a:gd name="adj" fmla="val 50217"/>
              </a:avLst>
            </a:prstGeom>
            <a:gradFill rotWithShape="1">
              <a:gsLst>
                <a:gs pos="0">
                  <a:srgbClr val="FFFFFF">
                    <a:lumMod val="95000"/>
                  </a:srgbClr>
                </a:gs>
                <a:gs pos="100000">
                  <a:srgbClr val="FFFFFF">
                    <a:lumMod val="85000"/>
                  </a:srgbClr>
                </a:gs>
              </a:gsLst>
              <a:lin ang="2700000" scaled="1"/>
            </a:gradFill>
            <a:ln w="12700" algn="ctr">
              <a:noFill/>
              <a:round/>
              <a:headEnd/>
              <a:tailEnd/>
            </a:ln>
            <a:effectLst>
              <a:prstShdw prst="shdw17" dist="17961" dir="2700000">
                <a:srgbClr val="FFFFFF">
                  <a:lumMod val="65000"/>
                </a:srgbClr>
              </a:prstShdw>
            </a:effectLst>
          </p:spPr>
          <p:txBody>
            <a:bodyPr wrap="none" lIns="0" tIns="0" rIns="0" bIns="0" anchor="t" anchorCtr="1"/>
            <a:lstStyle/>
            <a:p>
              <a:pPr marL="0" marR="0" lvl="0" indent="-244475" defTabSz="914400" eaLnBrk="1" fontAlgn="auto" latinLnBrk="0" hangingPunct="1">
                <a:lnSpc>
                  <a:spcPct val="75000"/>
                </a:lnSpc>
                <a:spcBef>
                  <a:spcPct val="75000"/>
                </a:spcBef>
                <a:spcAft>
                  <a:spcPct val="0"/>
                </a:spcAft>
                <a:buClr>
                  <a:srgbClr val="777777"/>
                </a:buClr>
                <a:buSzTx/>
                <a:buFontTx/>
                <a:buNone/>
                <a:tabLst/>
                <a:defRPr/>
              </a:pPr>
              <a:endParaRPr kumimoji="0" lang="en-US" sz="800" b="1" i="0" u="none" strike="noStrike" kern="0" cap="none" spc="0" normalizeH="0" baseline="0" noProof="0">
                <a:ln>
                  <a:noFill/>
                </a:ln>
                <a:solidFill>
                  <a:srgbClr val="FFFFFF"/>
                </a:solidFill>
                <a:effectLst/>
                <a:uLnTx/>
                <a:uFillTx/>
              </a:endParaRPr>
            </a:p>
          </p:txBody>
        </p:sp>
        <p:sp>
          <p:nvSpPr>
            <p:cNvPr id="250" name="AutoShape 23"/>
            <p:cNvSpPr>
              <a:spLocks noChangeArrowheads="1"/>
            </p:cNvSpPr>
            <p:nvPr/>
          </p:nvSpPr>
          <p:spPr bwMode="white">
            <a:xfrm>
              <a:off x="3680244" y="5808326"/>
              <a:ext cx="301867" cy="182562"/>
            </a:xfrm>
            <a:prstGeom prst="chevron">
              <a:avLst>
                <a:gd name="adj" fmla="val 50218"/>
              </a:avLst>
            </a:prstGeom>
            <a:gradFill rotWithShape="1">
              <a:gsLst>
                <a:gs pos="0">
                  <a:srgbClr val="FFFFFF">
                    <a:lumMod val="95000"/>
                  </a:srgbClr>
                </a:gs>
                <a:gs pos="100000">
                  <a:srgbClr val="FFFFFF">
                    <a:lumMod val="85000"/>
                  </a:srgbClr>
                </a:gs>
              </a:gsLst>
              <a:lin ang="2700000" scaled="1"/>
            </a:gradFill>
            <a:ln w="12700" algn="ctr">
              <a:noFill/>
              <a:round/>
              <a:headEnd/>
              <a:tailEnd/>
            </a:ln>
            <a:effectLst>
              <a:prstShdw prst="shdw17" dist="17961" dir="2700000">
                <a:srgbClr val="FFFFFF">
                  <a:lumMod val="65000"/>
                </a:srgbClr>
              </a:prstShdw>
            </a:effectLst>
          </p:spPr>
          <p:txBody>
            <a:bodyPr wrap="none" lIns="0" tIns="0" rIns="0" bIns="0" anchor="t" anchorCtr="1"/>
            <a:lstStyle/>
            <a:p>
              <a:pPr marL="0" marR="0" lvl="0" indent="-244475" defTabSz="914400" eaLnBrk="1" fontAlgn="auto" latinLnBrk="0" hangingPunct="1">
                <a:lnSpc>
                  <a:spcPct val="75000"/>
                </a:lnSpc>
                <a:spcBef>
                  <a:spcPct val="75000"/>
                </a:spcBef>
                <a:spcAft>
                  <a:spcPct val="0"/>
                </a:spcAft>
                <a:buClr>
                  <a:srgbClr val="777777"/>
                </a:buClr>
                <a:buSzTx/>
                <a:buFontTx/>
                <a:buNone/>
                <a:tabLst/>
                <a:defRPr/>
              </a:pPr>
              <a:endParaRPr kumimoji="0" lang="en-US" sz="800" b="1" i="0" u="none" strike="noStrike" kern="0" cap="none" spc="0" normalizeH="0" baseline="0" noProof="0">
                <a:ln>
                  <a:noFill/>
                </a:ln>
                <a:solidFill>
                  <a:srgbClr val="FFFFFF"/>
                </a:solidFill>
                <a:effectLst/>
                <a:uLnTx/>
                <a:uFillTx/>
              </a:endParaRPr>
            </a:p>
          </p:txBody>
        </p:sp>
        <p:sp>
          <p:nvSpPr>
            <p:cNvPr id="251" name="AutoShape 24"/>
            <p:cNvSpPr>
              <a:spLocks noChangeArrowheads="1"/>
            </p:cNvSpPr>
            <p:nvPr/>
          </p:nvSpPr>
          <p:spPr bwMode="white">
            <a:xfrm>
              <a:off x="3957282" y="5808326"/>
              <a:ext cx="301867" cy="182562"/>
            </a:xfrm>
            <a:prstGeom prst="chevron">
              <a:avLst>
                <a:gd name="adj" fmla="val 50218"/>
              </a:avLst>
            </a:prstGeom>
            <a:gradFill rotWithShape="1">
              <a:gsLst>
                <a:gs pos="0">
                  <a:srgbClr val="FFFFFF">
                    <a:lumMod val="95000"/>
                  </a:srgbClr>
                </a:gs>
                <a:gs pos="100000">
                  <a:srgbClr val="FFFFFF">
                    <a:lumMod val="85000"/>
                  </a:srgbClr>
                </a:gs>
              </a:gsLst>
              <a:lin ang="2700000" scaled="1"/>
            </a:gradFill>
            <a:ln w="12700" algn="ctr">
              <a:noFill/>
              <a:round/>
              <a:headEnd/>
              <a:tailEnd/>
            </a:ln>
            <a:effectLst>
              <a:prstShdw prst="shdw17" dist="17961" dir="2700000">
                <a:srgbClr val="FFFFFF">
                  <a:lumMod val="65000"/>
                </a:srgbClr>
              </a:prstShdw>
            </a:effectLst>
          </p:spPr>
          <p:txBody>
            <a:bodyPr wrap="none" lIns="0" tIns="0" rIns="0" bIns="0" anchor="t" anchorCtr="1"/>
            <a:lstStyle/>
            <a:p>
              <a:pPr marL="0" marR="0" lvl="0" indent="-244475" defTabSz="914400" eaLnBrk="1" fontAlgn="auto" latinLnBrk="0" hangingPunct="1">
                <a:lnSpc>
                  <a:spcPct val="75000"/>
                </a:lnSpc>
                <a:spcBef>
                  <a:spcPct val="75000"/>
                </a:spcBef>
                <a:spcAft>
                  <a:spcPct val="0"/>
                </a:spcAft>
                <a:buClr>
                  <a:srgbClr val="777777"/>
                </a:buClr>
                <a:buSzTx/>
                <a:buFontTx/>
                <a:buNone/>
                <a:tabLst/>
                <a:defRPr/>
              </a:pPr>
              <a:endParaRPr kumimoji="0" lang="en-US" sz="800" b="1" i="0" u="none" strike="noStrike" kern="0" cap="none" spc="0" normalizeH="0" baseline="0" noProof="0">
                <a:ln>
                  <a:noFill/>
                </a:ln>
                <a:solidFill>
                  <a:srgbClr val="FFFFFF"/>
                </a:solidFill>
                <a:effectLst/>
                <a:uLnTx/>
                <a:uFillTx/>
              </a:endParaRPr>
            </a:p>
          </p:txBody>
        </p:sp>
        <p:sp>
          <p:nvSpPr>
            <p:cNvPr id="252" name="AutoShape 28"/>
            <p:cNvSpPr>
              <a:spLocks noChangeArrowheads="1"/>
            </p:cNvSpPr>
            <p:nvPr/>
          </p:nvSpPr>
          <p:spPr bwMode="gray">
            <a:xfrm>
              <a:off x="2300282" y="5111134"/>
              <a:ext cx="533414" cy="1033628"/>
            </a:xfrm>
            <a:prstGeom prst="roundRect">
              <a:avLst>
                <a:gd name="adj" fmla="val 16667"/>
              </a:avLst>
            </a:prstGeom>
            <a:gradFill rotWithShape="1">
              <a:gsLst>
                <a:gs pos="0">
                  <a:srgbClr val="FFFFFF">
                    <a:lumMod val="95000"/>
                  </a:srgbClr>
                </a:gs>
                <a:gs pos="100000">
                  <a:srgbClr val="FFFFFF">
                    <a:lumMod val="85000"/>
                  </a:srgbClr>
                </a:gs>
              </a:gsLst>
              <a:lin ang="2700000" scaled="1"/>
            </a:gradFill>
            <a:ln w="12700" algn="ctr">
              <a:noFill/>
              <a:round/>
              <a:headEnd/>
              <a:tailEnd/>
            </a:ln>
            <a:effectLst>
              <a:prstShdw prst="shdw17" dist="17961" dir="2700000">
                <a:srgbClr val="FFFFFF">
                  <a:lumMod val="65000"/>
                </a:srgbClr>
              </a:prstShdw>
            </a:effectLst>
          </p:spPr>
          <p:txBody>
            <a:bodyPr wrap="none" lIns="0" tIns="0" rIns="0" bIns="0" anchor="t" anchorCtr="1"/>
            <a:lstStyle/>
            <a:p>
              <a:pPr marL="0" marR="0" lvl="0" indent="0" defTabSz="914400" eaLnBrk="1" fontAlgn="auto" latinLnBrk="0" hangingPunct="1">
                <a:lnSpc>
                  <a:spcPct val="75000"/>
                </a:lnSpc>
                <a:spcBef>
                  <a:spcPct val="75000"/>
                </a:spcBef>
                <a:spcAft>
                  <a:spcPct val="0"/>
                </a:spcAft>
                <a:buClr>
                  <a:srgbClr val="777777"/>
                </a:buClr>
                <a:buSzTx/>
                <a:buFontTx/>
                <a:buNone/>
                <a:tabLst/>
                <a:defRPr/>
              </a:pPr>
              <a:endParaRPr kumimoji="0" lang="en-US" sz="800" b="1" i="0" u="none" strike="noStrike" kern="0" cap="none" spc="0" normalizeH="0" baseline="0" noProof="0" dirty="0" smtClean="0">
                <a:ln>
                  <a:noFill/>
                </a:ln>
                <a:solidFill>
                  <a:srgbClr val="FFFFFF">
                    <a:lumMod val="50000"/>
                  </a:srgbClr>
                </a:solidFill>
                <a:effectLst/>
                <a:uLnTx/>
                <a:uFillTx/>
              </a:endParaRPr>
            </a:p>
          </p:txBody>
        </p:sp>
        <p:sp>
          <p:nvSpPr>
            <p:cNvPr id="253" name="AutoShape 35"/>
            <p:cNvSpPr>
              <a:spLocks noChangeArrowheads="1"/>
            </p:cNvSpPr>
            <p:nvPr/>
          </p:nvSpPr>
          <p:spPr bwMode="gray">
            <a:xfrm>
              <a:off x="1705435" y="5114309"/>
              <a:ext cx="533167" cy="1033628"/>
            </a:xfrm>
            <a:prstGeom prst="roundRect">
              <a:avLst>
                <a:gd name="adj" fmla="val 16667"/>
              </a:avLst>
            </a:prstGeom>
            <a:gradFill rotWithShape="1">
              <a:gsLst>
                <a:gs pos="0">
                  <a:srgbClr val="FFFFFF">
                    <a:lumMod val="95000"/>
                  </a:srgbClr>
                </a:gs>
                <a:gs pos="100000">
                  <a:srgbClr val="FFFFFF">
                    <a:lumMod val="85000"/>
                  </a:srgbClr>
                </a:gs>
              </a:gsLst>
              <a:lin ang="2700000" scaled="1"/>
            </a:gradFill>
            <a:ln w="12700" algn="ctr">
              <a:noFill/>
              <a:round/>
              <a:headEnd/>
              <a:tailEnd/>
            </a:ln>
            <a:effectLst>
              <a:prstShdw prst="shdw17" dist="17961" dir="2700000">
                <a:srgbClr val="FFFFFF">
                  <a:lumMod val="65000"/>
                </a:srgbClr>
              </a:prstShdw>
            </a:effectLst>
          </p:spPr>
          <p:txBody>
            <a:bodyPr wrap="none" lIns="0" tIns="0" rIns="0" bIns="0" anchor="t" anchorCtr="1"/>
            <a:lstStyle/>
            <a:p>
              <a:pPr marL="0" marR="0" lvl="0" indent="0" defTabSz="914400" eaLnBrk="1" fontAlgn="auto" latinLnBrk="0" hangingPunct="1">
                <a:lnSpc>
                  <a:spcPct val="100000"/>
                </a:lnSpc>
                <a:spcBef>
                  <a:spcPct val="75000"/>
                </a:spcBef>
                <a:spcAft>
                  <a:spcPts val="0"/>
                </a:spcAft>
                <a:buClr>
                  <a:srgbClr val="777777"/>
                </a:buClr>
                <a:buSzTx/>
                <a:buFontTx/>
                <a:buNone/>
                <a:tabLst/>
                <a:defRPr/>
              </a:pPr>
              <a:endParaRPr kumimoji="0" lang="en-US" sz="800" b="1" i="0" u="none" strike="noStrike" kern="0" cap="none" spc="0" normalizeH="0" baseline="0" noProof="0" dirty="0">
                <a:ln>
                  <a:noFill/>
                </a:ln>
                <a:solidFill>
                  <a:srgbClr val="FFFFFF">
                    <a:lumMod val="50000"/>
                  </a:srgbClr>
                </a:solidFill>
                <a:effectLst/>
                <a:uLnTx/>
                <a:uFillTx/>
              </a:endParaRPr>
            </a:p>
          </p:txBody>
        </p:sp>
        <p:sp>
          <p:nvSpPr>
            <p:cNvPr id="254" name="Text Box 38"/>
            <p:cNvSpPr txBox="1">
              <a:spLocks noChangeArrowheads="1"/>
            </p:cNvSpPr>
            <p:nvPr/>
          </p:nvSpPr>
          <p:spPr bwMode="white">
            <a:xfrm>
              <a:off x="2907306" y="5101609"/>
              <a:ext cx="1694993" cy="248402"/>
            </a:xfrm>
            <a:prstGeom prst="rect">
              <a:avLst/>
            </a:prstGeom>
            <a:noFill/>
            <a:ln w="19050" algn="ctr">
              <a:noFill/>
              <a:miter lim="800000"/>
              <a:headEnd/>
              <a:tailEnd/>
            </a:ln>
          </p:spPr>
          <p:txBody>
            <a:bodyPr wrap="none" lIns="90000" tIns="46800" rIns="90000" bIns="46800">
              <a:spAutoFit/>
            </a:bodyPr>
            <a:lstStyle/>
            <a:p>
              <a:pPr marL="244475" marR="0" lvl="0" indent="-244475"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lumMod val="50000"/>
                    </a:srgbClr>
                  </a:solidFill>
                  <a:effectLst/>
                  <a:uLnTx/>
                  <a:uFillTx/>
                </a:rPr>
                <a:t>On-premise Applications</a:t>
              </a:r>
              <a:endParaRPr kumimoji="0" lang="en-US" sz="1000" b="1" i="0" u="none" strike="noStrike" kern="0" cap="none" spc="0" normalizeH="0" baseline="0" noProof="0" dirty="0">
                <a:ln>
                  <a:noFill/>
                </a:ln>
                <a:solidFill>
                  <a:srgbClr val="FFFFFF">
                    <a:lumMod val="50000"/>
                  </a:srgbClr>
                </a:solidFill>
                <a:effectLst/>
                <a:uLnTx/>
                <a:uFillTx/>
              </a:endParaRPr>
            </a:p>
          </p:txBody>
        </p:sp>
        <p:grpSp>
          <p:nvGrpSpPr>
            <p:cNvPr id="255" name="Group 65"/>
            <p:cNvGrpSpPr>
              <a:grpSpLocks/>
            </p:cNvGrpSpPr>
            <p:nvPr/>
          </p:nvGrpSpPr>
          <p:grpSpPr bwMode="auto">
            <a:xfrm>
              <a:off x="3109176" y="5540038"/>
              <a:ext cx="578903" cy="182563"/>
              <a:chOff x="1963" y="2154"/>
              <a:chExt cx="443" cy="115"/>
            </a:xfrm>
          </p:grpSpPr>
          <p:sp>
            <p:nvSpPr>
              <p:cNvPr id="307" name="AutoShape 66"/>
              <p:cNvSpPr>
                <a:spLocks noChangeArrowheads="1"/>
              </p:cNvSpPr>
              <p:nvPr/>
            </p:nvSpPr>
            <p:spPr bwMode="white">
              <a:xfrm>
                <a:off x="1963" y="2154"/>
                <a:ext cx="231" cy="115"/>
              </a:xfrm>
              <a:prstGeom prst="chevron">
                <a:avLst>
                  <a:gd name="adj" fmla="val 50217"/>
                </a:avLst>
              </a:prstGeom>
              <a:gradFill rotWithShape="1">
                <a:gsLst>
                  <a:gs pos="0">
                    <a:srgbClr val="FFFFFF">
                      <a:lumMod val="95000"/>
                    </a:srgbClr>
                  </a:gs>
                  <a:gs pos="100000">
                    <a:srgbClr val="FFFFFF">
                      <a:lumMod val="85000"/>
                    </a:srgbClr>
                  </a:gs>
                </a:gsLst>
                <a:lin ang="2700000" scaled="1"/>
              </a:gradFill>
              <a:ln w="12700" algn="ctr">
                <a:noFill/>
                <a:round/>
                <a:headEnd/>
                <a:tailEnd/>
              </a:ln>
              <a:effectLst>
                <a:prstShdw prst="shdw17" dist="17961" dir="2700000">
                  <a:srgbClr val="FFFFFF">
                    <a:lumMod val="65000"/>
                  </a:srgbClr>
                </a:prstShdw>
              </a:effectLst>
            </p:spPr>
            <p:txBody>
              <a:bodyPr wrap="none" lIns="0" tIns="0" rIns="0" bIns="0" anchor="t" anchorCtr="1"/>
              <a:lstStyle/>
              <a:p>
                <a:pPr marL="0" marR="0" lvl="0" indent="-244475" defTabSz="914400" eaLnBrk="1" fontAlgn="auto" latinLnBrk="0" hangingPunct="1">
                  <a:lnSpc>
                    <a:spcPct val="75000"/>
                  </a:lnSpc>
                  <a:spcBef>
                    <a:spcPct val="75000"/>
                  </a:spcBef>
                  <a:spcAft>
                    <a:spcPct val="0"/>
                  </a:spcAft>
                  <a:buClr>
                    <a:srgbClr val="777777"/>
                  </a:buClr>
                  <a:buSzTx/>
                  <a:buFontTx/>
                  <a:buNone/>
                  <a:tabLst/>
                  <a:defRPr/>
                </a:pPr>
                <a:endParaRPr kumimoji="0" lang="en-US" sz="800" b="1" i="0" u="none" strike="noStrike" kern="0" cap="none" spc="0" normalizeH="0" baseline="0" noProof="0">
                  <a:ln>
                    <a:noFill/>
                  </a:ln>
                  <a:solidFill>
                    <a:srgbClr val="FFFFFF"/>
                  </a:solidFill>
                  <a:effectLst/>
                  <a:uLnTx/>
                  <a:uFillTx/>
                </a:endParaRPr>
              </a:p>
            </p:txBody>
          </p:sp>
          <p:sp>
            <p:nvSpPr>
              <p:cNvPr id="308" name="AutoShape 67"/>
              <p:cNvSpPr>
                <a:spLocks noChangeArrowheads="1"/>
              </p:cNvSpPr>
              <p:nvPr/>
            </p:nvSpPr>
            <p:spPr bwMode="white">
              <a:xfrm>
                <a:off x="2175" y="2154"/>
                <a:ext cx="231" cy="115"/>
              </a:xfrm>
              <a:prstGeom prst="chevron">
                <a:avLst>
                  <a:gd name="adj" fmla="val 50217"/>
                </a:avLst>
              </a:prstGeom>
              <a:gradFill rotWithShape="1">
                <a:gsLst>
                  <a:gs pos="0">
                    <a:srgbClr val="FFFFFF">
                      <a:lumMod val="95000"/>
                    </a:srgbClr>
                  </a:gs>
                  <a:gs pos="100000">
                    <a:srgbClr val="FFFFFF">
                      <a:lumMod val="85000"/>
                    </a:srgbClr>
                  </a:gs>
                </a:gsLst>
                <a:lin ang="2700000" scaled="1"/>
              </a:gradFill>
              <a:ln w="12700" algn="ctr">
                <a:noFill/>
                <a:round/>
                <a:headEnd/>
                <a:tailEnd/>
              </a:ln>
              <a:effectLst>
                <a:prstShdw prst="shdw17" dist="17961" dir="2700000">
                  <a:srgbClr val="FFFFFF">
                    <a:lumMod val="65000"/>
                  </a:srgbClr>
                </a:prstShdw>
              </a:effectLst>
            </p:spPr>
            <p:txBody>
              <a:bodyPr wrap="none" lIns="0" tIns="0" rIns="0" bIns="0" anchor="t" anchorCtr="1"/>
              <a:lstStyle/>
              <a:p>
                <a:pPr marL="0" marR="0" lvl="0" indent="-244475" defTabSz="914400" eaLnBrk="1" fontAlgn="auto" latinLnBrk="0" hangingPunct="1">
                  <a:lnSpc>
                    <a:spcPct val="75000"/>
                  </a:lnSpc>
                  <a:spcBef>
                    <a:spcPct val="75000"/>
                  </a:spcBef>
                  <a:spcAft>
                    <a:spcPct val="0"/>
                  </a:spcAft>
                  <a:buClr>
                    <a:srgbClr val="777777"/>
                  </a:buClr>
                  <a:buSzTx/>
                  <a:buFontTx/>
                  <a:buNone/>
                  <a:tabLst/>
                  <a:defRPr/>
                </a:pPr>
                <a:endParaRPr kumimoji="0" lang="en-US" sz="800" b="1" i="0" u="none" strike="noStrike" kern="0" cap="none" spc="0" normalizeH="0" baseline="0" noProof="0">
                  <a:ln>
                    <a:noFill/>
                  </a:ln>
                  <a:solidFill>
                    <a:srgbClr val="FFFFFF"/>
                  </a:solidFill>
                  <a:effectLst/>
                  <a:uLnTx/>
                  <a:uFillTx/>
                </a:endParaRPr>
              </a:p>
            </p:txBody>
          </p:sp>
        </p:grpSp>
        <p:sp>
          <p:nvSpPr>
            <p:cNvPr id="256" name="Rectangle 19"/>
            <p:cNvSpPr>
              <a:spLocks noChangeArrowheads="1"/>
            </p:cNvSpPr>
            <p:nvPr/>
          </p:nvSpPr>
          <p:spPr bwMode="gray">
            <a:xfrm>
              <a:off x="6038465" y="5110181"/>
              <a:ext cx="533414" cy="1016545"/>
            </a:xfrm>
            <a:prstGeom prst="roundRect">
              <a:avLst>
                <a:gd name="adj" fmla="val 10884"/>
              </a:avLst>
            </a:prstGeom>
            <a:gradFill rotWithShape="1">
              <a:gsLst>
                <a:gs pos="0">
                  <a:srgbClr val="FFFFFF">
                    <a:lumMod val="95000"/>
                  </a:srgbClr>
                </a:gs>
                <a:gs pos="100000">
                  <a:srgbClr val="FFFFFF">
                    <a:lumMod val="85000"/>
                  </a:srgbClr>
                </a:gs>
              </a:gsLst>
              <a:lin ang="2700000" scaled="1"/>
            </a:gradFill>
            <a:ln w="12700" algn="ctr">
              <a:noFill/>
              <a:round/>
              <a:headEnd/>
              <a:tailEnd/>
            </a:ln>
            <a:effectLst>
              <a:prstShdw prst="shdw17" dist="17961" dir="2700000">
                <a:srgbClr val="FFFFFF">
                  <a:lumMod val="65000"/>
                </a:srgbClr>
              </a:prstShdw>
            </a:effectLst>
          </p:spPr>
          <p:txBody>
            <a:bodyPr wrap="none" lIns="0" tIns="0" rIns="0" bIns="0" anchor="t" anchorCtr="1"/>
            <a:lstStyle/>
            <a:p>
              <a:pPr marL="244475" marR="0" lvl="0" indent="-244475" defTabSz="914400" eaLnBrk="1" fontAlgn="auto" latinLnBrk="0" hangingPunct="1">
                <a:lnSpc>
                  <a:spcPct val="75000"/>
                </a:lnSpc>
                <a:spcBef>
                  <a:spcPct val="75000"/>
                </a:spcBef>
                <a:spcAft>
                  <a:spcPct val="0"/>
                </a:spcAft>
                <a:buClr>
                  <a:srgbClr val="777777"/>
                </a:buClr>
                <a:buSzTx/>
                <a:buFontTx/>
                <a:buNone/>
                <a:tabLst/>
                <a:defRPr/>
              </a:pPr>
              <a:endParaRPr kumimoji="0" lang="de-DE" sz="1000" b="1" i="0" u="none" strike="noStrike" kern="0" cap="none" spc="0" normalizeH="0" baseline="0" noProof="0" dirty="0">
                <a:ln>
                  <a:noFill/>
                </a:ln>
                <a:solidFill>
                  <a:srgbClr val="FFFFFF">
                    <a:lumMod val="50000"/>
                  </a:srgbClr>
                </a:solidFill>
                <a:effectLst/>
                <a:uLnTx/>
                <a:uFillTx/>
              </a:endParaRPr>
            </a:p>
          </p:txBody>
        </p:sp>
        <p:sp>
          <p:nvSpPr>
            <p:cNvPr id="257" name="AutoShape 4"/>
            <p:cNvSpPr>
              <a:spLocks noChangeArrowheads="1"/>
            </p:cNvSpPr>
            <p:nvPr/>
          </p:nvSpPr>
          <p:spPr bwMode="gray">
            <a:xfrm>
              <a:off x="4661899" y="5109546"/>
              <a:ext cx="752707" cy="1026796"/>
            </a:xfrm>
            <a:prstGeom prst="roundRect">
              <a:avLst>
                <a:gd name="adj" fmla="val 16667"/>
              </a:avLst>
            </a:prstGeom>
            <a:gradFill rotWithShape="1">
              <a:gsLst>
                <a:gs pos="0">
                  <a:srgbClr val="FFFFFF">
                    <a:lumMod val="95000"/>
                  </a:srgbClr>
                </a:gs>
                <a:gs pos="100000">
                  <a:srgbClr val="FFFFFF">
                    <a:lumMod val="85000"/>
                  </a:srgbClr>
                </a:gs>
              </a:gsLst>
              <a:lin ang="2700000" scaled="1"/>
            </a:gradFill>
            <a:ln w="12700" algn="ctr">
              <a:noFill/>
              <a:round/>
              <a:headEnd/>
              <a:tailEnd/>
            </a:ln>
            <a:effectLst>
              <a:prstShdw prst="shdw17" dist="17961" dir="2700000">
                <a:srgbClr val="FFFFFF">
                  <a:lumMod val="65000"/>
                </a:srgbClr>
              </a:prstShdw>
            </a:effectLst>
          </p:spPr>
          <p:txBody>
            <a:bodyPr wrap="none" lIns="0" tIns="0" rIns="0" bIns="0" anchor="t" anchorCtr="1"/>
            <a:lstStyle/>
            <a:p>
              <a:pPr marL="0" marR="0" lvl="0" indent="0" defTabSz="914400" eaLnBrk="1" fontAlgn="auto" latinLnBrk="0" hangingPunct="1">
                <a:lnSpc>
                  <a:spcPct val="75000"/>
                </a:lnSpc>
                <a:spcBef>
                  <a:spcPct val="75000"/>
                </a:spcBef>
                <a:spcAft>
                  <a:spcPct val="0"/>
                </a:spcAft>
                <a:buClr>
                  <a:srgbClr val="777777"/>
                </a:buClr>
                <a:buSzTx/>
                <a:buFontTx/>
                <a:buNone/>
                <a:tabLst/>
                <a:defRPr/>
              </a:pPr>
              <a:endParaRPr kumimoji="0" lang="en-US" sz="800" b="1" i="0" u="none" strike="noStrike" kern="0" cap="none" spc="0" normalizeH="0" baseline="0" noProof="0" dirty="0">
                <a:ln>
                  <a:noFill/>
                </a:ln>
                <a:solidFill>
                  <a:sysClr val="windowText" lastClr="000000"/>
                </a:solidFill>
                <a:effectLst/>
                <a:uLnTx/>
                <a:uFillTx/>
              </a:endParaRPr>
            </a:p>
          </p:txBody>
        </p:sp>
        <p:sp>
          <p:nvSpPr>
            <p:cNvPr id="258" name="AutoShape 35"/>
            <p:cNvSpPr>
              <a:spLocks noChangeArrowheads="1"/>
            </p:cNvSpPr>
            <p:nvPr/>
          </p:nvSpPr>
          <p:spPr bwMode="gray">
            <a:xfrm>
              <a:off x="5461127" y="5095259"/>
              <a:ext cx="533167" cy="1033628"/>
            </a:xfrm>
            <a:prstGeom prst="roundRect">
              <a:avLst>
                <a:gd name="adj" fmla="val 16667"/>
              </a:avLst>
            </a:prstGeom>
            <a:gradFill rotWithShape="1">
              <a:gsLst>
                <a:gs pos="0">
                  <a:srgbClr val="FFFFFF">
                    <a:lumMod val="95000"/>
                  </a:srgbClr>
                </a:gs>
                <a:gs pos="100000">
                  <a:srgbClr val="FFFFFF">
                    <a:lumMod val="85000"/>
                  </a:srgbClr>
                </a:gs>
              </a:gsLst>
              <a:lin ang="2700000" scaled="1"/>
            </a:gradFill>
            <a:ln w="12700" algn="ctr">
              <a:noFill/>
              <a:round/>
              <a:headEnd/>
              <a:tailEnd/>
            </a:ln>
            <a:effectLst>
              <a:prstShdw prst="shdw17" dist="17961" dir="2700000">
                <a:srgbClr val="FFFFFF">
                  <a:lumMod val="65000"/>
                </a:srgbClr>
              </a:prstShdw>
            </a:effectLst>
          </p:spPr>
          <p:txBody>
            <a:bodyPr wrap="none" lIns="0" tIns="0" rIns="0" bIns="0" anchor="t" anchorCtr="1"/>
            <a:lstStyle/>
            <a:p>
              <a:pPr marL="244475" marR="0" lvl="0" indent="-244475" defTabSz="914400" eaLnBrk="1" fontAlgn="auto" latinLnBrk="0" hangingPunct="1">
                <a:lnSpc>
                  <a:spcPct val="75000"/>
                </a:lnSpc>
                <a:spcBef>
                  <a:spcPct val="75000"/>
                </a:spcBef>
                <a:spcAft>
                  <a:spcPct val="0"/>
                </a:spcAft>
                <a:buClr>
                  <a:srgbClr val="777777"/>
                </a:buClr>
                <a:buSzTx/>
                <a:buFontTx/>
                <a:buNone/>
                <a:tabLst/>
                <a:defRPr/>
              </a:pPr>
              <a:endParaRPr kumimoji="0" lang="en-US" sz="1000" b="1" i="0" u="none" strike="noStrike" kern="0" cap="none" spc="0" normalizeH="0" baseline="0" noProof="0" dirty="0" smtClean="0">
                <a:ln>
                  <a:noFill/>
                </a:ln>
                <a:solidFill>
                  <a:srgbClr val="FFFFFF">
                    <a:lumMod val="50000"/>
                  </a:srgbClr>
                </a:solidFill>
                <a:effectLst/>
                <a:uLnTx/>
                <a:uFillTx/>
              </a:endParaRPr>
            </a:p>
          </p:txBody>
        </p:sp>
        <p:sp>
          <p:nvSpPr>
            <p:cNvPr id="259" name="Text Box 38"/>
            <p:cNvSpPr txBox="1">
              <a:spLocks noChangeArrowheads="1"/>
            </p:cNvSpPr>
            <p:nvPr/>
          </p:nvSpPr>
          <p:spPr bwMode="white">
            <a:xfrm>
              <a:off x="4691694" y="5101609"/>
              <a:ext cx="686704" cy="556179"/>
            </a:xfrm>
            <a:prstGeom prst="rect">
              <a:avLst/>
            </a:prstGeom>
            <a:noFill/>
            <a:ln w="19050" algn="ctr">
              <a:noFill/>
              <a:miter lim="800000"/>
              <a:headEnd/>
              <a:tailEnd/>
            </a:ln>
          </p:spPr>
          <p:txBody>
            <a:bodyPr wrap="none" lIns="90000" tIns="46800" rIns="90000" bIns="46800">
              <a:spAutoFit/>
            </a:bodyPr>
            <a:lstStyle/>
            <a:p>
              <a:pPr marL="244475" marR="0" lvl="0" indent="-244475"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lumMod val="50000"/>
                    </a:srgbClr>
                  </a:solidFill>
                  <a:effectLst/>
                  <a:uLnTx/>
                  <a:uFillTx/>
                </a:rPr>
                <a:t>On-</a:t>
              </a:r>
            </a:p>
            <a:p>
              <a:pPr marL="244475" marR="0" lvl="0" indent="-244475"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lumMod val="50000"/>
                    </a:srgbClr>
                  </a:solidFill>
                  <a:effectLst/>
                  <a:uLnTx/>
                  <a:uFillTx/>
                </a:rPr>
                <a:t>Demand</a:t>
              </a:r>
            </a:p>
            <a:p>
              <a:pPr marL="244475" marR="0" lvl="0" indent="-244475"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lumMod val="50000"/>
                    </a:srgbClr>
                  </a:solidFill>
                  <a:effectLst/>
                  <a:uLnTx/>
                  <a:uFillTx/>
                </a:rPr>
                <a:t>Apps</a:t>
              </a:r>
              <a:endParaRPr kumimoji="0" lang="en-US" sz="1000" b="1" i="0" u="none" strike="noStrike" kern="0" cap="none" spc="0" normalizeH="0" baseline="0" noProof="0" dirty="0">
                <a:ln>
                  <a:noFill/>
                </a:ln>
                <a:solidFill>
                  <a:srgbClr val="FFFFFF">
                    <a:lumMod val="50000"/>
                  </a:srgbClr>
                </a:solidFill>
                <a:effectLst/>
                <a:uLnTx/>
                <a:uFillTx/>
              </a:endParaRPr>
            </a:p>
          </p:txBody>
        </p:sp>
        <p:sp>
          <p:nvSpPr>
            <p:cNvPr id="260" name="AutoShape 23"/>
            <p:cNvSpPr>
              <a:spLocks noChangeArrowheads="1"/>
            </p:cNvSpPr>
            <p:nvPr/>
          </p:nvSpPr>
          <p:spPr bwMode="white">
            <a:xfrm>
              <a:off x="4741526" y="5808326"/>
              <a:ext cx="301867" cy="182562"/>
            </a:xfrm>
            <a:prstGeom prst="chevron">
              <a:avLst>
                <a:gd name="adj" fmla="val 50218"/>
              </a:avLst>
            </a:prstGeom>
            <a:gradFill rotWithShape="1">
              <a:gsLst>
                <a:gs pos="0">
                  <a:srgbClr val="FFFFFF">
                    <a:lumMod val="95000"/>
                  </a:srgbClr>
                </a:gs>
                <a:gs pos="100000">
                  <a:srgbClr val="FFFFFF">
                    <a:lumMod val="85000"/>
                  </a:srgbClr>
                </a:gs>
              </a:gsLst>
              <a:lin ang="2700000" scaled="1"/>
            </a:gradFill>
            <a:ln w="12700" algn="ctr">
              <a:noFill/>
              <a:round/>
              <a:headEnd/>
              <a:tailEnd/>
            </a:ln>
            <a:effectLst>
              <a:prstShdw prst="shdw17" dist="17961" dir="2700000">
                <a:srgbClr val="FFFFFF">
                  <a:lumMod val="65000"/>
                </a:srgbClr>
              </a:prstShdw>
            </a:effectLst>
          </p:spPr>
          <p:txBody>
            <a:bodyPr wrap="none" lIns="0" tIns="0" rIns="0" bIns="0" anchor="t" anchorCtr="1"/>
            <a:lstStyle/>
            <a:p>
              <a:pPr marL="0" marR="0" lvl="0" indent="-244475" defTabSz="914400" eaLnBrk="1" fontAlgn="auto" latinLnBrk="0" hangingPunct="1">
                <a:lnSpc>
                  <a:spcPct val="75000"/>
                </a:lnSpc>
                <a:spcBef>
                  <a:spcPct val="75000"/>
                </a:spcBef>
                <a:spcAft>
                  <a:spcPct val="0"/>
                </a:spcAft>
                <a:buClr>
                  <a:srgbClr val="777777"/>
                </a:buClr>
                <a:buSzTx/>
                <a:buFontTx/>
                <a:buNone/>
                <a:tabLst/>
                <a:defRPr/>
              </a:pPr>
              <a:endParaRPr kumimoji="0" lang="en-US" sz="800" b="1" i="0" u="none" strike="noStrike" kern="0" cap="none" spc="0" normalizeH="0" baseline="0" noProof="0">
                <a:ln>
                  <a:noFill/>
                </a:ln>
                <a:solidFill>
                  <a:srgbClr val="FFFFFF"/>
                </a:solidFill>
                <a:effectLst/>
                <a:uLnTx/>
                <a:uFillTx/>
              </a:endParaRPr>
            </a:p>
          </p:txBody>
        </p:sp>
        <p:sp>
          <p:nvSpPr>
            <p:cNvPr id="261" name="AutoShape 20"/>
            <p:cNvSpPr>
              <a:spLocks noChangeArrowheads="1"/>
            </p:cNvSpPr>
            <p:nvPr/>
          </p:nvSpPr>
          <p:spPr bwMode="white">
            <a:xfrm>
              <a:off x="5483604" y="5549563"/>
              <a:ext cx="301867" cy="182563"/>
            </a:xfrm>
            <a:prstGeom prst="chevron">
              <a:avLst>
                <a:gd name="adj" fmla="val 50217"/>
              </a:avLst>
            </a:prstGeom>
            <a:gradFill rotWithShape="1">
              <a:gsLst>
                <a:gs pos="0">
                  <a:srgbClr val="FFFFFF">
                    <a:lumMod val="95000"/>
                  </a:srgbClr>
                </a:gs>
                <a:gs pos="100000">
                  <a:srgbClr val="FFFFFF">
                    <a:lumMod val="85000"/>
                  </a:srgbClr>
                </a:gs>
              </a:gsLst>
              <a:lin ang="2700000" scaled="1"/>
            </a:gradFill>
            <a:ln w="12700" algn="ctr">
              <a:noFill/>
              <a:round/>
              <a:headEnd/>
              <a:tailEnd/>
            </a:ln>
            <a:effectLst>
              <a:prstShdw prst="shdw17" dist="17961" dir="2700000">
                <a:srgbClr val="FFFFFF">
                  <a:lumMod val="65000"/>
                </a:srgbClr>
              </a:prstShdw>
            </a:effectLst>
          </p:spPr>
          <p:txBody>
            <a:bodyPr wrap="none" lIns="0" tIns="0" rIns="0" bIns="0" anchor="t" anchorCtr="1"/>
            <a:lstStyle/>
            <a:p>
              <a:pPr marL="0" marR="0" lvl="0" indent="-244475" defTabSz="914400" eaLnBrk="1" fontAlgn="auto" latinLnBrk="0" hangingPunct="1">
                <a:lnSpc>
                  <a:spcPct val="75000"/>
                </a:lnSpc>
                <a:spcBef>
                  <a:spcPct val="75000"/>
                </a:spcBef>
                <a:spcAft>
                  <a:spcPct val="0"/>
                </a:spcAft>
                <a:buClr>
                  <a:srgbClr val="777777"/>
                </a:buClr>
                <a:buSzTx/>
                <a:buFontTx/>
                <a:buNone/>
                <a:tabLst/>
                <a:defRPr/>
              </a:pPr>
              <a:endParaRPr kumimoji="0" lang="en-US" sz="800" b="1" i="0" u="none" strike="noStrike" kern="0" cap="none" spc="0" normalizeH="0" baseline="0" noProof="0">
                <a:ln>
                  <a:noFill/>
                </a:ln>
                <a:solidFill>
                  <a:srgbClr val="FFFFFF"/>
                </a:solidFill>
                <a:effectLst/>
                <a:uLnTx/>
                <a:uFillTx/>
              </a:endParaRPr>
            </a:p>
          </p:txBody>
        </p:sp>
        <p:sp>
          <p:nvSpPr>
            <p:cNvPr id="262" name="AutoShape 23"/>
            <p:cNvSpPr>
              <a:spLocks noChangeArrowheads="1"/>
            </p:cNvSpPr>
            <p:nvPr/>
          </p:nvSpPr>
          <p:spPr bwMode="white">
            <a:xfrm>
              <a:off x="5679621" y="5808326"/>
              <a:ext cx="301867" cy="182562"/>
            </a:xfrm>
            <a:prstGeom prst="chevron">
              <a:avLst>
                <a:gd name="adj" fmla="val 50218"/>
              </a:avLst>
            </a:prstGeom>
            <a:gradFill rotWithShape="1">
              <a:gsLst>
                <a:gs pos="0">
                  <a:srgbClr val="FFFFFF">
                    <a:lumMod val="95000"/>
                  </a:srgbClr>
                </a:gs>
                <a:gs pos="100000">
                  <a:srgbClr val="FFFFFF">
                    <a:lumMod val="85000"/>
                  </a:srgbClr>
                </a:gs>
              </a:gsLst>
              <a:lin ang="2700000" scaled="1"/>
            </a:gradFill>
            <a:ln w="12700" algn="ctr">
              <a:noFill/>
              <a:round/>
              <a:headEnd/>
              <a:tailEnd/>
            </a:ln>
            <a:effectLst>
              <a:prstShdw prst="shdw17" dist="17961" dir="2700000">
                <a:srgbClr val="FFFFFF">
                  <a:lumMod val="65000"/>
                </a:srgbClr>
              </a:prstShdw>
            </a:effectLst>
          </p:spPr>
          <p:txBody>
            <a:bodyPr wrap="none" lIns="0" tIns="0" rIns="0" bIns="0" anchor="t" anchorCtr="1"/>
            <a:lstStyle/>
            <a:p>
              <a:pPr marL="0" marR="0" lvl="0" indent="-244475" defTabSz="914400" eaLnBrk="1" fontAlgn="auto" latinLnBrk="0" hangingPunct="1">
                <a:lnSpc>
                  <a:spcPct val="75000"/>
                </a:lnSpc>
                <a:spcBef>
                  <a:spcPct val="75000"/>
                </a:spcBef>
                <a:spcAft>
                  <a:spcPct val="0"/>
                </a:spcAft>
                <a:buClr>
                  <a:srgbClr val="777777"/>
                </a:buClr>
                <a:buSzTx/>
                <a:buFontTx/>
                <a:buNone/>
                <a:tabLst/>
                <a:defRPr/>
              </a:pPr>
              <a:endParaRPr kumimoji="0" lang="en-US" sz="800" b="1" i="0" u="none" strike="noStrike" kern="0" cap="none" spc="0" normalizeH="0" baseline="0" noProof="0">
                <a:ln>
                  <a:noFill/>
                </a:ln>
                <a:solidFill>
                  <a:srgbClr val="FFFFFF"/>
                </a:solidFill>
                <a:effectLst/>
                <a:uLnTx/>
                <a:uFillTx/>
              </a:endParaRPr>
            </a:p>
          </p:txBody>
        </p:sp>
        <p:sp>
          <p:nvSpPr>
            <p:cNvPr id="263" name="AutoShape 20"/>
            <p:cNvSpPr>
              <a:spLocks noChangeArrowheads="1"/>
            </p:cNvSpPr>
            <p:nvPr/>
          </p:nvSpPr>
          <p:spPr bwMode="white">
            <a:xfrm>
              <a:off x="6259833" y="5549563"/>
              <a:ext cx="301867" cy="182563"/>
            </a:xfrm>
            <a:prstGeom prst="chevron">
              <a:avLst>
                <a:gd name="adj" fmla="val 50217"/>
              </a:avLst>
            </a:prstGeom>
            <a:gradFill rotWithShape="1">
              <a:gsLst>
                <a:gs pos="0">
                  <a:srgbClr val="FFFFFF">
                    <a:lumMod val="95000"/>
                  </a:srgbClr>
                </a:gs>
                <a:gs pos="100000">
                  <a:srgbClr val="FFFFFF">
                    <a:lumMod val="85000"/>
                  </a:srgbClr>
                </a:gs>
              </a:gsLst>
              <a:lin ang="2700000" scaled="1"/>
            </a:gradFill>
            <a:ln w="12700" algn="ctr">
              <a:noFill/>
              <a:round/>
              <a:headEnd/>
              <a:tailEnd/>
            </a:ln>
            <a:effectLst>
              <a:prstShdw prst="shdw17" dist="17961" dir="2700000">
                <a:srgbClr val="FFFFFF">
                  <a:lumMod val="65000"/>
                </a:srgbClr>
              </a:prstShdw>
            </a:effectLst>
          </p:spPr>
          <p:txBody>
            <a:bodyPr wrap="none" lIns="0" tIns="0" rIns="0" bIns="0" anchor="t" anchorCtr="1"/>
            <a:lstStyle/>
            <a:p>
              <a:pPr marL="0" marR="0" lvl="0" indent="-244475" defTabSz="914400" eaLnBrk="1" fontAlgn="auto" latinLnBrk="0" hangingPunct="1">
                <a:lnSpc>
                  <a:spcPct val="75000"/>
                </a:lnSpc>
                <a:spcBef>
                  <a:spcPct val="75000"/>
                </a:spcBef>
                <a:spcAft>
                  <a:spcPct val="0"/>
                </a:spcAft>
                <a:buClr>
                  <a:srgbClr val="777777"/>
                </a:buClr>
                <a:buSzTx/>
                <a:buFontTx/>
                <a:buNone/>
                <a:tabLst/>
                <a:defRPr/>
              </a:pPr>
              <a:endParaRPr kumimoji="0" lang="en-US" sz="800" b="1" i="0" u="none" strike="noStrike" kern="0" cap="none" spc="0" normalizeH="0" baseline="0" noProof="0">
                <a:ln>
                  <a:noFill/>
                </a:ln>
                <a:solidFill>
                  <a:srgbClr val="FFFFFF"/>
                </a:solidFill>
                <a:effectLst/>
                <a:uLnTx/>
                <a:uFillTx/>
              </a:endParaRPr>
            </a:p>
          </p:txBody>
        </p:sp>
        <p:sp>
          <p:nvSpPr>
            <p:cNvPr id="264" name="AutoShape 23"/>
            <p:cNvSpPr>
              <a:spLocks noChangeArrowheads="1"/>
            </p:cNvSpPr>
            <p:nvPr/>
          </p:nvSpPr>
          <p:spPr bwMode="white">
            <a:xfrm>
              <a:off x="6055975" y="5808326"/>
              <a:ext cx="301867" cy="182562"/>
            </a:xfrm>
            <a:prstGeom prst="chevron">
              <a:avLst>
                <a:gd name="adj" fmla="val 50218"/>
              </a:avLst>
            </a:prstGeom>
            <a:gradFill rotWithShape="1">
              <a:gsLst>
                <a:gs pos="0">
                  <a:srgbClr val="FFFFFF">
                    <a:lumMod val="95000"/>
                  </a:srgbClr>
                </a:gs>
                <a:gs pos="100000">
                  <a:srgbClr val="FFFFFF">
                    <a:lumMod val="85000"/>
                  </a:srgbClr>
                </a:gs>
              </a:gsLst>
              <a:lin ang="2700000" scaled="1"/>
            </a:gradFill>
            <a:ln w="12700" algn="ctr">
              <a:noFill/>
              <a:round/>
              <a:headEnd/>
              <a:tailEnd/>
            </a:ln>
            <a:effectLst>
              <a:prstShdw prst="shdw17" dist="17961" dir="2700000">
                <a:srgbClr val="FFFFFF">
                  <a:lumMod val="65000"/>
                </a:srgbClr>
              </a:prstShdw>
            </a:effectLst>
          </p:spPr>
          <p:txBody>
            <a:bodyPr wrap="none" lIns="0" tIns="0" rIns="0" bIns="0" anchor="t" anchorCtr="1"/>
            <a:lstStyle/>
            <a:p>
              <a:pPr marL="0" marR="0" lvl="0" indent="-244475" defTabSz="914400" eaLnBrk="1" fontAlgn="auto" latinLnBrk="0" hangingPunct="1">
                <a:lnSpc>
                  <a:spcPct val="75000"/>
                </a:lnSpc>
                <a:spcBef>
                  <a:spcPct val="75000"/>
                </a:spcBef>
                <a:spcAft>
                  <a:spcPct val="0"/>
                </a:spcAft>
                <a:buClr>
                  <a:srgbClr val="777777"/>
                </a:buClr>
                <a:buSzTx/>
                <a:buFontTx/>
                <a:buNone/>
                <a:tabLst/>
                <a:defRPr/>
              </a:pPr>
              <a:endParaRPr kumimoji="0" lang="en-US" sz="800" b="1" i="0" u="none" strike="noStrike" kern="0" cap="none" spc="0" normalizeH="0" baseline="0" noProof="0">
                <a:ln>
                  <a:noFill/>
                </a:ln>
                <a:solidFill>
                  <a:srgbClr val="FFFFFF"/>
                </a:solidFill>
                <a:effectLst/>
                <a:uLnTx/>
                <a:uFillTx/>
              </a:endParaRPr>
            </a:p>
          </p:txBody>
        </p:sp>
        <p:sp>
          <p:nvSpPr>
            <p:cNvPr id="265" name="AutoShape 20"/>
            <p:cNvSpPr>
              <a:spLocks noChangeArrowheads="1"/>
            </p:cNvSpPr>
            <p:nvPr/>
          </p:nvSpPr>
          <p:spPr bwMode="white">
            <a:xfrm>
              <a:off x="2511981" y="5549563"/>
              <a:ext cx="301867" cy="182563"/>
            </a:xfrm>
            <a:prstGeom prst="chevron">
              <a:avLst>
                <a:gd name="adj" fmla="val 50217"/>
              </a:avLst>
            </a:prstGeom>
            <a:gradFill rotWithShape="1">
              <a:gsLst>
                <a:gs pos="0">
                  <a:srgbClr val="FFFFFF">
                    <a:lumMod val="95000"/>
                  </a:srgbClr>
                </a:gs>
                <a:gs pos="100000">
                  <a:srgbClr val="FFFFFF">
                    <a:lumMod val="85000"/>
                  </a:srgbClr>
                </a:gs>
              </a:gsLst>
              <a:lin ang="2700000" scaled="1"/>
            </a:gradFill>
            <a:ln w="12700" algn="ctr">
              <a:noFill/>
              <a:round/>
              <a:headEnd/>
              <a:tailEnd/>
            </a:ln>
            <a:effectLst>
              <a:prstShdw prst="shdw17" dist="17961" dir="2700000">
                <a:srgbClr val="FFFFFF">
                  <a:lumMod val="65000"/>
                </a:srgbClr>
              </a:prstShdw>
            </a:effectLst>
          </p:spPr>
          <p:txBody>
            <a:bodyPr wrap="none" lIns="0" tIns="0" rIns="0" bIns="0" anchor="t" anchorCtr="1"/>
            <a:lstStyle/>
            <a:p>
              <a:pPr marL="0" marR="0" lvl="0" indent="-244475" defTabSz="914400" eaLnBrk="1" fontAlgn="auto" latinLnBrk="0" hangingPunct="1">
                <a:lnSpc>
                  <a:spcPct val="75000"/>
                </a:lnSpc>
                <a:spcBef>
                  <a:spcPct val="75000"/>
                </a:spcBef>
                <a:spcAft>
                  <a:spcPct val="0"/>
                </a:spcAft>
                <a:buClr>
                  <a:srgbClr val="777777"/>
                </a:buClr>
                <a:buSzTx/>
                <a:buFontTx/>
                <a:buNone/>
                <a:tabLst/>
                <a:defRPr/>
              </a:pPr>
              <a:endParaRPr kumimoji="0" lang="en-US" sz="800" b="1" i="0" u="none" strike="noStrike" kern="0" cap="none" spc="0" normalizeH="0" baseline="0" noProof="0" dirty="0" smtClean="0">
                <a:ln>
                  <a:noFill/>
                </a:ln>
                <a:solidFill>
                  <a:srgbClr val="FFFFFF"/>
                </a:solidFill>
                <a:effectLst/>
                <a:uLnTx/>
                <a:uFillTx/>
              </a:endParaRPr>
            </a:p>
          </p:txBody>
        </p:sp>
        <p:sp>
          <p:nvSpPr>
            <p:cNvPr id="266" name="AutoShape 23"/>
            <p:cNvSpPr>
              <a:spLocks noChangeArrowheads="1"/>
            </p:cNvSpPr>
            <p:nvPr/>
          </p:nvSpPr>
          <p:spPr bwMode="white">
            <a:xfrm>
              <a:off x="2323804" y="5808326"/>
              <a:ext cx="301867" cy="182562"/>
            </a:xfrm>
            <a:prstGeom prst="chevron">
              <a:avLst>
                <a:gd name="adj" fmla="val 50218"/>
              </a:avLst>
            </a:prstGeom>
            <a:gradFill rotWithShape="1">
              <a:gsLst>
                <a:gs pos="0">
                  <a:srgbClr val="FFFFFF">
                    <a:lumMod val="95000"/>
                  </a:srgbClr>
                </a:gs>
                <a:gs pos="100000">
                  <a:srgbClr val="FFFFFF">
                    <a:lumMod val="85000"/>
                  </a:srgbClr>
                </a:gs>
              </a:gsLst>
              <a:lin ang="2700000" scaled="1"/>
            </a:gradFill>
            <a:ln w="12700" algn="ctr">
              <a:noFill/>
              <a:round/>
              <a:headEnd/>
              <a:tailEnd/>
            </a:ln>
            <a:effectLst>
              <a:prstShdw prst="shdw17" dist="17961" dir="2700000">
                <a:srgbClr val="FFFFFF">
                  <a:lumMod val="65000"/>
                </a:srgbClr>
              </a:prstShdw>
            </a:effectLst>
          </p:spPr>
          <p:txBody>
            <a:bodyPr wrap="none" lIns="0" tIns="0" rIns="0" bIns="0" anchor="t" anchorCtr="1"/>
            <a:lstStyle/>
            <a:p>
              <a:pPr marL="0" marR="0" lvl="0" indent="-244475" defTabSz="914400" eaLnBrk="1" fontAlgn="auto" latinLnBrk="0" hangingPunct="1">
                <a:lnSpc>
                  <a:spcPct val="75000"/>
                </a:lnSpc>
                <a:spcBef>
                  <a:spcPct val="75000"/>
                </a:spcBef>
                <a:spcAft>
                  <a:spcPct val="0"/>
                </a:spcAft>
                <a:buClr>
                  <a:srgbClr val="777777"/>
                </a:buClr>
                <a:buSzTx/>
                <a:buFontTx/>
                <a:buNone/>
                <a:tabLst/>
                <a:defRPr/>
              </a:pPr>
              <a:endParaRPr kumimoji="0" lang="en-US" sz="800" b="1" i="0" u="none" strike="noStrike" kern="0" cap="none" spc="0" normalizeH="0" baseline="0" noProof="0" dirty="0" smtClean="0">
                <a:ln>
                  <a:noFill/>
                </a:ln>
                <a:solidFill>
                  <a:srgbClr val="FFFFFF"/>
                </a:solidFill>
                <a:effectLst/>
                <a:uLnTx/>
                <a:uFillTx/>
              </a:endParaRPr>
            </a:p>
          </p:txBody>
        </p:sp>
        <p:sp>
          <p:nvSpPr>
            <p:cNvPr id="267" name="AutoShape 20"/>
            <p:cNvSpPr>
              <a:spLocks noChangeArrowheads="1"/>
            </p:cNvSpPr>
            <p:nvPr/>
          </p:nvSpPr>
          <p:spPr bwMode="white">
            <a:xfrm>
              <a:off x="1727912" y="5549563"/>
              <a:ext cx="301867" cy="182563"/>
            </a:xfrm>
            <a:prstGeom prst="chevron">
              <a:avLst>
                <a:gd name="adj" fmla="val 50217"/>
              </a:avLst>
            </a:prstGeom>
            <a:gradFill rotWithShape="1">
              <a:gsLst>
                <a:gs pos="0">
                  <a:srgbClr val="FFFFFF">
                    <a:lumMod val="95000"/>
                  </a:srgbClr>
                </a:gs>
                <a:gs pos="100000">
                  <a:srgbClr val="FFFFFF">
                    <a:lumMod val="85000"/>
                  </a:srgbClr>
                </a:gs>
              </a:gsLst>
              <a:lin ang="2700000" scaled="1"/>
            </a:gradFill>
            <a:ln w="12700" algn="ctr">
              <a:noFill/>
              <a:round/>
              <a:headEnd/>
              <a:tailEnd/>
            </a:ln>
            <a:effectLst>
              <a:prstShdw prst="shdw17" dist="17961" dir="2700000">
                <a:srgbClr val="FFFFFF">
                  <a:lumMod val="65000"/>
                </a:srgbClr>
              </a:prstShdw>
            </a:effectLst>
          </p:spPr>
          <p:txBody>
            <a:bodyPr wrap="none" lIns="0" tIns="0" rIns="0" bIns="0" anchor="t" anchorCtr="1"/>
            <a:lstStyle/>
            <a:p>
              <a:pPr marL="0" marR="0" lvl="0" indent="-244475" defTabSz="914400" eaLnBrk="1" fontAlgn="auto" latinLnBrk="0" hangingPunct="1">
                <a:lnSpc>
                  <a:spcPct val="100000"/>
                </a:lnSpc>
                <a:spcBef>
                  <a:spcPct val="75000"/>
                </a:spcBef>
                <a:spcAft>
                  <a:spcPts val="0"/>
                </a:spcAft>
                <a:buClr>
                  <a:srgbClr val="777777"/>
                </a:buClr>
                <a:buSzTx/>
                <a:buFontTx/>
                <a:buNone/>
                <a:tabLst/>
                <a:defRPr/>
              </a:pPr>
              <a:endParaRPr kumimoji="0" lang="en-US" sz="800" b="1" i="0" u="none" strike="noStrike" kern="0" cap="none" spc="0" normalizeH="0" baseline="0" noProof="0">
                <a:ln>
                  <a:noFill/>
                </a:ln>
                <a:solidFill>
                  <a:srgbClr val="FFFFFF"/>
                </a:solidFill>
                <a:effectLst/>
                <a:uLnTx/>
                <a:uFillTx/>
              </a:endParaRPr>
            </a:p>
          </p:txBody>
        </p:sp>
        <p:sp>
          <p:nvSpPr>
            <p:cNvPr id="268" name="AutoShape 23"/>
            <p:cNvSpPr>
              <a:spLocks noChangeArrowheads="1"/>
            </p:cNvSpPr>
            <p:nvPr/>
          </p:nvSpPr>
          <p:spPr bwMode="white">
            <a:xfrm>
              <a:off x="1923929" y="5808326"/>
              <a:ext cx="301867" cy="182562"/>
            </a:xfrm>
            <a:prstGeom prst="chevron">
              <a:avLst>
                <a:gd name="adj" fmla="val 50218"/>
              </a:avLst>
            </a:prstGeom>
            <a:gradFill rotWithShape="1">
              <a:gsLst>
                <a:gs pos="0">
                  <a:srgbClr val="FFFFFF">
                    <a:lumMod val="95000"/>
                  </a:srgbClr>
                </a:gs>
                <a:gs pos="100000">
                  <a:srgbClr val="FFFFFF">
                    <a:lumMod val="85000"/>
                  </a:srgbClr>
                </a:gs>
              </a:gsLst>
              <a:lin ang="2700000" scaled="1"/>
            </a:gradFill>
            <a:ln w="12700" algn="ctr">
              <a:noFill/>
              <a:round/>
              <a:headEnd/>
              <a:tailEnd/>
            </a:ln>
            <a:effectLst>
              <a:prstShdw prst="shdw17" dist="17961" dir="2700000">
                <a:srgbClr val="FFFFFF">
                  <a:lumMod val="65000"/>
                </a:srgbClr>
              </a:prstShdw>
            </a:effectLst>
          </p:spPr>
          <p:txBody>
            <a:bodyPr wrap="none" lIns="0" tIns="0" rIns="0" bIns="0" anchor="t" anchorCtr="1"/>
            <a:lstStyle/>
            <a:p>
              <a:pPr marL="0" marR="0" lvl="0" indent="-244475" defTabSz="914400" eaLnBrk="1" fontAlgn="auto" latinLnBrk="0" hangingPunct="1">
                <a:lnSpc>
                  <a:spcPct val="100000"/>
                </a:lnSpc>
                <a:spcBef>
                  <a:spcPct val="75000"/>
                </a:spcBef>
                <a:spcAft>
                  <a:spcPts val="0"/>
                </a:spcAft>
                <a:buClr>
                  <a:srgbClr val="777777"/>
                </a:buClr>
                <a:buSzTx/>
                <a:buFontTx/>
                <a:buNone/>
                <a:tabLst/>
                <a:defRPr/>
              </a:pPr>
              <a:endParaRPr kumimoji="0" lang="en-US" sz="800" b="1" i="0" u="none" strike="noStrike" kern="0" cap="none" spc="0" normalizeH="0" baseline="0" noProof="0">
                <a:ln>
                  <a:noFill/>
                </a:ln>
                <a:solidFill>
                  <a:srgbClr val="FFFFFF"/>
                </a:solidFill>
                <a:effectLst/>
                <a:uLnTx/>
                <a:uFillTx/>
              </a:endParaRPr>
            </a:p>
          </p:txBody>
        </p:sp>
        <p:grpSp>
          <p:nvGrpSpPr>
            <p:cNvPr id="269" name="Group 175"/>
            <p:cNvGrpSpPr/>
            <p:nvPr/>
          </p:nvGrpSpPr>
          <p:grpSpPr>
            <a:xfrm>
              <a:off x="4137999" y="5321558"/>
              <a:ext cx="433603" cy="597406"/>
              <a:chOff x="3062235" y="5577052"/>
              <a:chExt cx="433603" cy="597406"/>
            </a:xfrm>
          </p:grpSpPr>
          <p:pic>
            <p:nvPicPr>
              <p:cNvPr id="304" name="Picture 51" descr="sap erp reflect"/>
              <p:cNvPicPr>
                <a:picLocks noChangeAspect="1" noChangeArrowheads="1"/>
              </p:cNvPicPr>
              <p:nvPr/>
            </p:nvPicPr>
            <p:blipFill>
              <a:blip r:embed="rId6" cstate="print">
                <a:duotone>
                  <a:srgbClr val="CCCCCC">
                    <a:shade val="45000"/>
                    <a:satMod val="135000"/>
                  </a:srgbClr>
                  <a:prstClr val="white"/>
                </a:duotone>
              </a:blip>
              <a:srcRect/>
              <a:stretch>
                <a:fillRect/>
              </a:stretch>
            </p:blipFill>
            <p:spPr bwMode="auto">
              <a:xfrm>
                <a:off x="3062235" y="5923426"/>
                <a:ext cx="432816" cy="251032"/>
              </a:xfrm>
              <a:prstGeom prst="rect">
                <a:avLst/>
              </a:prstGeom>
              <a:noFill/>
              <a:ln w="9525">
                <a:noFill/>
                <a:miter lim="800000"/>
                <a:headEnd/>
                <a:tailEnd/>
              </a:ln>
            </p:spPr>
          </p:pic>
          <p:pic>
            <p:nvPicPr>
              <p:cNvPr id="305" name="Picture 52" descr="sap erp"/>
              <p:cNvPicPr>
                <a:picLocks noChangeAspect="1" noChangeArrowheads="1"/>
              </p:cNvPicPr>
              <p:nvPr/>
            </p:nvPicPr>
            <p:blipFill>
              <a:blip r:embed="rId7" cstate="print">
                <a:duotone>
                  <a:srgbClr val="CCCCCC">
                    <a:shade val="45000"/>
                    <a:satMod val="135000"/>
                  </a:srgbClr>
                  <a:prstClr val="white"/>
                </a:duotone>
              </a:blip>
              <a:srcRect/>
              <a:stretch>
                <a:fillRect/>
              </a:stretch>
            </p:blipFill>
            <p:spPr bwMode="auto">
              <a:xfrm>
                <a:off x="3088342" y="5577052"/>
                <a:ext cx="407496" cy="472765"/>
              </a:xfrm>
              <a:prstGeom prst="rect">
                <a:avLst/>
              </a:prstGeom>
              <a:noFill/>
              <a:ln w="9525">
                <a:noFill/>
                <a:miter lim="800000"/>
                <a:headEnd/>
                <a:tailEnd/>
              </a:ln>
            </p:spPr>
          </p:pic>
          <p:pic>
            <p:nvPicPr>
              <p:cNvPr id="306" name="Picture 44" descr="sap angle"/>
              <p:cNvPicPr>
                <a:picLocks noChangeAspect="1" noChangeArrowheads="1"/>
              </p:cNvPicPr>
              <p:nvPr/>
            </p:nvPicPr>
            <p:blipFill>
              <a:blip r:embed="rId8" cstate="print"/>
              <a:srcRect/>
              <a:stretch>
                <a:fillRect/>
              </a:stretch>
            </p:blipFill>
            <p:spPr bwMode="auto">
              <a:xfrm>
                <a:off x="3097650" y="5781361"/>
                <a:ext cx="151117" cy="134010"/>
              </a:xfrm>
              <a:prstGeom prst="rect">
                <a:avLst/>
              </a:prstGeom>
              <a:noFill/>
              <a:ln w="9525">
                <a:noFill/>
                <a:miter lim="800000"/>
                <a:headEnd/>
                <a:tailEnd/>
              </a:ln>
            </p:spPr>
          </p:pic>
        </p:grpSp>
        <p:sp>
          <p:nvSpPr>
            <p:cNvPr id="270" name="AutoShape 23"/>
            <p:cNvSpPr>
              <a:spLocks noChangeArrowheads="1"/>
            </p:cNvSpPr>
            <p:nvPr/>
          </p:nvSpPr>
          <p:spPr bwMode="white">
            <a:xfrm>
              <a:off x="5027276" y="5808326"/>
              <a:ext cx="301867" cy="182562"/>
            </a:xfrm>
            <a:prstGeom prst="chevron">
              <a:avLst>
                <a:gd name="adj" fmla="val 50218"/>
              </a:avLst>
            </a:prstGeom>
            <a:gradFill rotWithShape="1">
              <a:gsLst>
                <a:gs pos="0">
                  <a:srgbClr val="FFFFFF">
                    <a:lumMod val="95000"/>
                  </a:srgbClr>
                </a:gs>
                <a:gs pos="100000">
                  <a:srgbClr val="FFFFFF">
                    <a:lumMod val="85000"/>
                  </a:srgbClr>
                </a:gs>
              </a:gsLst>
              <a:lin ang="2700000" scaled="1"/>
            </a:gradFill>
            <a:ln w="12700" algn="ctr">
              <a:noFill/>
              <a:round/>
              <a:headEnd/>
              <a:tailEnd/>
            </a:ln>
            <a:effectLst>
              <a:prstShdw prst="shdw17" dist="17961" dir="2700000">
                <a:srgbClr val="FFFFFF">
                  <a:lumMod val="65000"/>
                </a:srgbClr>
              </a:prstShdw>
            </a:effectLst>
          </p:spPr>
          <p:txBody>
            <a:bodyPr wrap="none" lIns="0" tIns="0" rIns="0" bIns="0" anchor="t" anchorCtr="1"/>
            <a:lstStyle/>
            <a:p>
              <a:pPr marL="0" marR="0" lvl="0" indent="-244475" defTabSz="914400" eaLnBrk="1" fontAlgn="auto" latinLnBrk="0" hangingPunct="1">
                <a:lnSpc>
                  <a:spcPct val="75000"/>
                </a:lnSpc>
                <a:spcBef>
                  <a:spcPct val="75000"/>
                </a:spcBef>
                <a:spcAft>
                  <a:spcPct val="0"/>
                </a:spcAft>
                <a:buClr>
                  <a:srgbClr val="777777"/>
                </a:buClr>
                <a:buSzTx/>
                <a:buFontTx/>
                <a:buNone/>
                <a:tabLst/>
                <a:defRPr/>
              </a:pPr>
              <a:endParaRPr kumimoji="0" lang="en-US" sz="800" b="1" i="0" u="none" strike="noStrike" kern="0" cap="none" spc="0" normalizeH="0" baseline="0" noProof="0">
                <a:ln>
                  <a:noFill/>
                </a:ln>
                <a:solidFill>
                  <a:srgbClr val="FFFFFF"/>
                </a:solidFill>
                <a:effectLst/>
                <a:uLnTx/>
                <a:uFillTx/>
              </a:endParaRPr>
            </a:p>
          </p:txBody>
        </p:sp>
        <p:sp>
          <p:nvSpPr>
            <p:cNvPr id="271" name="Text Box 38"/>
            <p:cNvSpPr txBox="1">
              <a:spLocks noChangeArrowheads="1"/>
            </p:cNvSpPr>
            <p:nvPr/>
          </p:nvSpPr>
          <p:spPr bwMode="white">
            <a:xfrm>
              <a:off x="5422317" y="5092643"/>
              <a:ext cx="628996" cy="248402"/>
            </a:xfrm>
            <a:prstGeom prst="rect">
              <a:avLst/>
            </a:prstGeom>
            <a:noFill/>
            <a:ln w="19050" algn="ctr">
              <a:noFill/>
              <a:miter lim="800000"/>
              <a:headEnd/>
              <a:tailEnd/>
            </a:ln>
          </p:spPr>
          <p:txBody>
            <a:bodyPr wrap="none" lIns="90000" tIns="46800" rIns="90000" bIns="46800">
              <a:spAutoFit/>
            </a:bodyPr>
            <a:lstStyle/>
            <a:p>
              <a:pPr marL="244475" marR="0" lvl="0" indent="-244475"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lumMod val="50000"/>
                    </a:srgbClr>
                  </a:solidFill>
                  <a:effectLst/>
                  <a:uLnTx/>
                  <a:uFillTx/>
                </a:rPr>
                <a:t>Partner</a:t>
              </a:r>
              <a:endParaRPr kumimoji="0" lang="en-US" sz="1000" b="1" i="0" u="none" strike="noStrike" kern="0" cap="none" spc="0" normalizeH="0" baseline="0" noProof="0" dirty="0">
                <a:ln>
                  <a:noFill/>
                </a:ln>
                <a:solidFill>
                  <a:srgbClr val="FFFFFF">
                    <a:lumMod val="50000"/>
                  </a:srgbClr>
                </a:solidFill>
                <a:effectLst/>
                <a:uLnTx/>
                <a:uFillTx/>
              </a:endParaRPr>
            </a:p>
          </p:txBody>
        </p:sp>
        <p:sp>
          <p:nvSpPr>
            <p:cNvPr id="272" name="Text Box 38"/>
            <p:cNvSpPr txBox="1">
              <a:spLocks noChangeArrowheads="1"/>
            </p:cNvSpPr>
            <p:nvPr/>
          </p:nvSpPr>
          <p:spPr bwMode="white">
            <a:xfrm>
              <a:off x="2239846" y="5110572"/>
              <a:ext cx="694719" cy="402291"/>
            </a:xfrm>
            <a:prstGeom prst="rect">
              <a:avLst/>
            </a:prstGeom>
            <a:noFill/>
            <a:ln w="19050" algn="ctr">
              <a:noFill/>
              <a:miter lim="800000"/>
              <a:headEnd/>
              <a:tailEnd/>
            </a:ln>
          </p:spPr>
          <p:txBody>
            <a:bodyPr wrap="none" lIns="90000" tIns="46800" rIns="90000" bIns="46800">
              <a:spAutoFit/>
            </a:bodyPr>
            <a:lstStyle/>
            <a:p>
              <a:pPr marL="244475" marR="0" lvl="0" indent="-244475"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lumMod val="50000"/>
                    </a:srgbClr>
                  </a:solidFill>
                  <a:effectLst/>
                  <a:uLnTx/>
                  <a:uFillTx/>
                </a:rPr>
                <a:t>Custom </a:t>
              </a:r>
            </a:p>
            <a:p>
              <a:pPr marL="244475" marR="0" lvl="0" indent="-244475"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lumMod val="50000"/>
                    </a:srgbClr>
                  </a:solidFill>
                  <a:effectLst/>
                  <a:uLnTx/>
                  <a:uFillTx/>
                </a:rPr>
                <a:t>built</a:t>
              </a:r>
            </a:p>
          </p:txBody>
        </p:sp>
        <p:sp>
          <p:nvSpPr>
            <p:cNvPr id="273" name="Text Box 38"/>
            <p:cNvSpPr txBox="1">
              <a:spLocks noChangeArrowheads="1"/>
            </p:cNvSpPr>
            <p:nvPr/>
          </p:nvSpPr>
          <p:spPr bwMode="white">
            <a:xfrm>
              <a:off x="1706447" y="5123331"/>
              <a:ext cx="579554" cy="248402"/>
            </a:xfrm>
            <a:prstGeom prst="rect">
              <a:avLst/>
            </a:prstGeom>
            <a:noFill/>
            <a:ln w="19050" algn="ctr">
              <a:noFill/>
              <a:miter lim="800000"/>
              <a:headEnd/>
              <a:tailEnd/>
            </a:ln>
          </p:spPr>
          <p:txBody>
            <a:bodyPr wrap="square" lIns="90000" tIns="46800" rIns="90000" bIns="46800">
              <a:spAutoFit/>
            </a:bodyPr>
            <a:lstStyle/>
            <a:p>
              <a:pPr marL="244475" marR="0" lvl="0" indent="-244475"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lumMod val="50000"/>
                    </a:srgbClr>
                  </a:solidFill>
                  <a:effectLst/>
                  <a:uLnTx/>
                  <a:uFillTx/>
                </a:rPr>
                <a:t>Web</a:t>
              </a:r>
            </a:p>
          </p:txBody>
        </p:sp>
        <p:sp>
          <p:nvSpPr>
            <p:cNvPr id="274" name="Text Box 38"/>
            <p:cNvSpPr txBox="1">
              <a:spLocks noChangeArrowheads="1"/>
            </p:cNvSpPr>
            <p:nvPr/>
          </p:nvSpPr>
          <p:spPr bwMode="white">
            <a:xfrm>
              <a:off x="5991575" y="5083679"/>
              <a:ext cx="620981" cy="248402"/>
            </a:xfrm>
            <a:prstGeom prst="rect">
              <a:avLst/>
            </a:prstGeom>
            <a:noFill/>
            <a:ln w="19050" algn="ctr">
              <a:noFill/>
              <a:miter lim="800000"/>
              <a:headEnd/>
              <a:tailEnd/>
            </a:ln>
          </p:spPr>
          <p:txBody>
            <a:bodyPr wrap="none" lIns="90000" tIns="46800" rIns="90000" bIns="46800">
              <a:spAutoFit/>
            </a:bodyPr>
            <a:lstStyle/>
            <a:p>
              <a:pPr marL="244475" marR="0" lvl="0" indent="-244475"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lumMod val="50000"/>
                    </a:srgbClr>
                  </a:solidFill>
                  <a:effectLst/>
                  <a:uLnTx/>
                  <a:uFillTx/>
                </a:rPr>
                <a:t>Legacy</a:t>
              </a:r>
              <a:endParaRPr kumimoji="0" lang="en-US" sz="1000" b="1" i="0" u="none" strike="noStrike" kern="0" cap="none" spc="0" normalizeH="0" baseline="0" noProof="0" dirty="0">
                <a:ln>
                  <a:noFill/>
                </a:ln>
                <a:solidFill>
                  <a:srgbClr val="FFFFFF">
                    <a:lumMod val="50000"/>
                  </a:srgbClr>
                </a:solidFill>
                <a:effectLst/>
                <a:uLnTx/>
                <a:uFillTx/>
              </a:endParaRPr>
            </a:p>
          </p:txBody>
        </p:sp>
        <p:sp>
          <p:nvSpPr>
            <p:cNvPr id="275" name="Rounded Rectangle 274"/>
            <p:cNvSpPr/>
            <p:nvPr/>
          </p:nvSpPr>
          <p:spPr bwMode="gray">
            <a:xfrm>
              <a:off x="1663937" y="1462883"/>
              <a:ext cx="4876911" cy="685240"/>
            </a:xfrm>
            <a:prstGeom prst="roundRect">
              <a:avLst/>
            </a:prstGeom>
            <a:gradFill rotWithShape="1">
              <a:gsLst>
                <a:gs pos="0">
                  <a:srgbClr val="FFFFFF">
                    <a:lumMod val="95000"/>
                  </a:srgbClr>
                </a:gs>
                <a:gs pos="100000">
                  <a:srgbClr val="FFFFFF">
                    <a:lumMod val="85000"/>
                  </a:srgbClr>
                </a:gs>
              </a:gsLst>
              <a:lin ang="2700000" scaled="1"/>
            </a:gradFill>
            <a:ln w="12700" algn="ctr">
              <a:noFill/>
              <a:round/>
              <a:headEnd/>
              <a:tailEnd/>
            </a:ln>
            <a:effectLst>
              <a:prstShdw prst="shdw17" dist="17961" dir="2700000">
                <a:srgbClr val="FFFFFF">
                  <a:lumMod val="65000"/>
                </a:srgbClr>
              </a:prstShdw>
            </a:effectLst>
          </p:spPr>
          <p:txBody>
            <a:bodyPr wrap="none" lIns="0" tIns="0" rIns="0" bIns="0" anchor="t" anchorCtr="1"/>
            <a:lstStyle/>
            <a:p>
              <a:pPr marL="0" marR="0" lvl="0" indent="0" defTabSz="914400" eaLnBrk="1" fontAlgn="base" latinLnBrk="0" hangingPunct="1">
                <a:lnSpc>
                  <a:spcPct val="75000"/>
                </a:lnSpc>
                <a:spcBef>
                  <a:spcPct val="75000"/>
                </a:spcBef>
                <a:spcAft>
                  <a:spcPct val="0"/>
                </a:spcAft>
                <a:buClr>
                  <a:srgbClr val="777777"/>
                </a:buClr>
                <a:buSzTx/>
                <a:buFontTx/>
                <a:buNone/>
                <a:tabLst/>
                <a:defRPr/>
              </a:pPr>
              <a:endParaRPr kumimoji="0" lang="de-DE" sz="800" b="1" i="0" u="none" strike="noStrike" kern="0" cap="none" spc="0" normalizeH="0" baseline="0" noProof="0" dirty="0" smtClean="0">
                <a:ln>
                  <a:noFill/>
                </a:ln>
                <a:solidFill>
                  <a:srgbClr val="FFFFFF">
                    <a:lumMod val="50000"/>
                  </a:srgbClr>
                </a:solidFill>
                <a:effectLst/>
                <a:uLnTx/>
                <a:uFillTx/>
              </a:endParaRPr>
            </a:p>
          </p:txBody>
        </p:sp>
        <p:sp>
          <p:nvSpPr>
            <p:cNvPr id="276" name="Text Box 38"/>
            <p:cNvSpPr txBox="1">
              <a:spLocks noChangeArrowheads="1"/>
            </p:cNvSpPr>
            <p:nvPr/>
          </p:nvSpPr>
          <p:spPr bwMode="white">
            <a:xfrm>
              <a:off x="1647765" y="1458529"/>
              <a:ext cx="1175620" cy="279180"/>
            </a:xfrm>
            <a:prstGeom prst="rect">
              <a:avLst/>
            </a:prstGeom>
            <a:noFill/>
            <a:ln w="19050" algn="ctr">
              <a:noFill/>
              <a:miter lim="800000"/>
              <a:headEnd/>
              <a:tailEnd/>
            </a:ln>
          </p:spPr>
          <p:txBody>
            <a:bodyPr wrap="none" lIns="90000" tIns="46800" rIns="90000" bIns="46800">
              <a:spAutoFit/>
            </a:bodyPr>
            <a:lstStyle/>
            <a:p>
              <a:pPr marL="244475" marR="0" lvl="0" indent="-244475"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lumMod val="50000"/>
                    </a:srgbClr>
                  </a:solidFill>
                  <a:effectLst/>
                  <a:uLnTx/>
                  <a:uFillTx/>
                </a:rPr>
                <a:t>Consumption</a:t>
              </a:r>
              <a:endParaRPr kumimoji="0" lang="en-US" sz="1200" b="1" i="0" u="none" strike="noStrike" kern="0" cap="none" spc="0" normalizeH="0" baseline="0" noProof="0" dirty="0">
                <a:ln>
                  <a:noFill/>
                </a:ln>
                <a:solidFill>
                  <a:srgbClr val="FFFFFF">
                    <a:lumMod val="50000"/>
                  </a:srgbClr>
                </a:solidFill>
                <a:effectLst/>
                <a:uLnTx/>
                <a:uFillTx/>
              </a:endParaRPr>
            </a:p>
          </p:txBody>
        </p:sp>
        <p:grpSp>
          <p:nvGrpSpPr>
            <p:cNvPr id="277" name="Group 217"/>
            <p:cNvGrpSpPr/>
            <p:nvPr/>
          </p:nvGrpSpPr>
          <p:grpSpPr>
            <a:xfrm>
              <a:off x="3063434" y="1728825"/>
              <a:ext cx="334800" cy="334800"/>
              <a:chOff x="3749231" y="1294849"/>
              <a:chExt cx="334800" cy="334800"/>
            </a:xfrm>
          </p:grpSpPr>
          <p:sp>
            <p:nvSpPr>
              <p:cNvPr id="300" name="Oval 299"/>
              <p:cNvSpPr/>
              <p:nvPr/>
            </p:nvSpPr>
            <p:spPr>
              <a:xfrm>
                <a:off x="3749231" y="1294849"/>
                <a:ext cx="334800" cy="334800"/>
              </a:xfrm>
              <a:prstGeom prst="ellipse">
                <a:avLst/>
              </a:prstGeom>
              <a:solidFill>
                <a:srgbClr val="FFFFFF"/>
              </a:solidFill>
              <a:ln w="22225" cap="flat" cmpd="sng" algn="ctr">
                <a:solidFill>
                  <a:srgbClr val="A4A4A4"/>
                </a:solidFill>
                <a:prstDash val="solid"/>
              </a:ln>
              <a:effectLst>
                <a:outerShdw blurRad="50800" dist="38100" dir="2700000" algn="tl" rotWithShape="0">
                  <a:prstClr val="black">
                    <a:alpha val="40000"/>
                  </a:prstClr>
                </a:outerShdw>
                <a:softEdge rad="127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600" b="0" i="0" u="none" strike="noStrike" kern="0" cap="none" spc="0" normalizeH="0" baseline="0" noProof="0" dirty="0">
                  <a:ln>
                    <a:noFill/>
                  </a:ln>
                  <a:solidFill>
                    <a:srgbClr val="000000"/>
                  </a:solidFill>
                  <a:effectLst/>
                  <a:uLnTx/>
                  <a:uFillTx/>
                  <a:latin typeface="Arial"/>
                  <a:ea typeface="+mn-ea"/>
                  <a:cs typeface="+mn-cs"/>
                </a:endParaRPr>
              </a:p>
            </p:txBody>
          </p:sp>
          <p:grpSp>
            <p:nvGrpSpPr>
              <p:cNvPr id="301" name="Group 45"/>
              <p:cNvGrpSpPr/>
              <p:nvPr/>
            </p:nvGrpSpPr>
            <p:grpSpPr>
              <a:xfrm>
                <a:off x="3852223" y="1349743"/>
                <a:ext cx="125552" cy="227190"/>
                <a:chOff x="5026023" y="5354187"/>
                <a:chExt cx="295276" cy="534308"/>
              </a:xfrm>
            </p:grpSpPr>
            <p:sp>
              <p:nvSpPr>
                <p:cNvPr id="302" name="Rounded Rectangle 301"/>
                <p:cNvSpPr/>
                <p:nvPr/>
              </p:nvSpPr>
              <p:spPr>
                <a:xfrm rot="1268900">
                  <a:off x="5026023" y="5354187"/>
                  <a:ext cx="295276" cy="534308"/>
                </a:xfrm>
                <a:prstGeom prst="roundRect">
                  <a:avLst/>
                </a:prstGeom>
                <a:solidFill>
                  <a:srgbClr val="A4A4A4"/>
                </a:solidFill>
                <a:ln>
                  <a:noFill/>
                </a:ln>
                <a:effectLst/>
                <a:scene3d>
                  <a:camera prst="isometricTopDown" fov="0">
                    <a:rot lat="0" lon="0" rev="0"/>
                  </a:camera>
                  <a:lightRig rig="balanced" dir="t">
                    <a:rot lat="0" lon="0" rev="13800000"/>
                  </a:lightRig>
                </a:scene3d>
                <a:sp3d extrusionH="12700" prstMaterial="plastic">
                  <a:contourClr>
                    <a:srgbClr val="F0AB00"/>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Arial"/>
                    <a:ea typeface="+mn-ea"/>
                    <a:cs typeface="+mn-cs"/>
                  </a:endParaRPr>
                </a:p>
              </p:txBody>
            </p:sp>
            <p:sp>
              <p:nvSpPr>
                <p:cNvPr id="303" name="Rounded Rectangle 302"/>
                <p:cNvSpPr/>
                <p:nvPr/>
              </p:nvSpPr>
              <p:spPr>
                <a:xfrm rot="1268900">
                  <a:off x="5053011" y="5384783"/>
                  <a:ext cx="246063" cy="446505"/>
                </a:xfrm>
                <a:prstGeom prst="roundRect">
                  <a:avLst>
                    <a:gd name="adj" fmla="val 8540"/>
                  </a:avLst>
                </a:prstGeom>
                <a:solidFill>
                  <a:srgbClr val="FFFFFF"/>
                </a:solidFill>
                <a:ln w="9525" cap="flat" cmpd="dbl"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a:ea typeface="+mn-ea"/>
                    <a:cs typeface="+mn-cs"/>
                  </a:endParaRPr>
                </a:p>
              </p:txBody>
            </p:sp>
          </p:grpSp>
        </p:grpSp>
        <p:grpSp>
          <p:nvGrpSpPr>
            <p:cNvPr id="278" name="Group 216"/>
            <p:cNvGrpSpPr/>
            <p:nvPr/>
          </p:nvGrpSpPr>
          <p:grpSpPr>
            <a:xfrm>
              <a:off x="2031157" y="1728825"/>
              <a:ext cx="334800" cy="334800"/>
              <a:chOff x="2770742" y="1294849"/>
              <a:chExt cx="334800" cy="334800"/>
            </a:xfrm>
          </p:grpSpPr>
          <p:sp>
            <p:nvSpPr>
              <p:cNvPr id="298" name="Oval 297"/>
              <p:cNvSpPr/>
              <p:nvPr/>
            </p:nvSpPr>
            <p:spPr>
              <a:xfrm>
                <a:off x="2770742" y="1294849"/>
                <a:ext cx="334800" cy="334800"/>
              </a:xfrm>
              <a:prstGeom prst="ellipse">
                <a:avLst/>
              </a:prstGeom>
              <a:solidFill>
                <a:srgbClr val="FFFFFF"/>
              </a:solidFill>
              <a:ln w="22225" cap="flat" cmpd="sng" algn="ctr">
                <a:solidFill>
                  <a:srgbClr val="A4A4A4"/>
                </a:solidFill>
                <a:prstDash val="solid"/>
              </a:ln>
              <a:effectLst>
                <a:outerShdw blurRad="50800" dist="38100" dir="2700000" algn="tl" rotWithShape="0">
                  <a:prstClr val="black">
                    <a:alpha val="40000"/>
                  </a:prstClr>
                </a:outerShdw>
                <a:softEdge rad="127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600" b="0" i="0" u="none" strike="noStrike" kern="0" cap="none" spc="0" normalizeH="0" baseline="0" noProof="0" dirty="0">
                  <a:ln>
                    <a:noFill/>
                  </a:ln>
                  <a:solidFill>
                    <a:srgbClr val="000000"/>
                  </a:solidFill>
                  <a:effectLst/>
                  <a:uLnTx/>
                  <a:uFillTx/>
                  <a:latin typeface="Arial"/>
                  <a:ea typeface="+mn-ea"/>
                  <a:cs typeface="+mn-cs"/>
                </a:endParaRPr>
              </a:p>
            </p:txBody>
          </p:sp>
          <p:sp>
            <p:nvSpPr>
              <p:cNvPr id="299" name="Freeform 298"/>
              <p:cNvSpPr/>
              <p:nvPr/>
            </p:nvSpPr>
            <p:spPr>
              <a:xfrm>
                <a:off x="2775634" y="1420942"/>
                <a:ext cx="329365" cy="71743"/>
              </a:xfrm>
              <a:custGeom>
                <a:avLst/>
                <a:gdLst>
                  <a:gd name="connsiteX0" fmla="*/ 0 w 463550"/>
                  <a:gd name="connsiteY0" fmla="*/ 95250 h 139700"/>
                  <a:gd name="connsiteX1" fmla="*/ 184150 w 463550"/>
                  <a:gd name="connsiteY1" fmla="*/ 19050 h 139700"/>
                  <a:gd name="connsiteX2" fmla="*/ 260350 w 463550"/>
                  <a:gd name="connsiteY2" fmla="*/ 139700 h 139700"/>
                  <a:gd name="connsiteX3" fmla="*/ 463550 w 463550"/>
                  <a:gd name="connsiteY3" fmla="*/ 0 h 139700"/>
                  <a:gd name="connsiteX0" fmla="*/ 0 w 463550"/>
                  <a:gd name="connsiteY0" fmla="*/ 95250 h 114300"/>
                  <a:gd name="connsiteX1" fmla="*/ 184150 w 463550"/>
                  <a:gd name="connsiteY1" fmla="*/ 19050 h 114300"/>
                  <a:gd name="connsiteX2" fmla="*/ 279400 w 463550"/>
                  <a:gd name="connsiteY2" fmla="*/ 114300 h 114300"/>
                  <a:gd name="connsiteX3" fmla="*/ 463550 w 463550"/>
                  <a:gd name="connsiteY3" fmla="*/ 0 h 114300"/>
                  <a:gd name="connsiteX0" fmla="*/ 0 w 463550"/>
                  <a:gd name="connsiteY0" fmla="*/ 95250 h 104775"/>
                  <a:gd name="connsiteX1" fmla="*/ 184150 w 463550"/>
                  <a:gd name="connsiteY1" fmla="*/ 19050 h 104775"/>
                  <a:gd name="connsiteX2" fmla="*/ 257969 w 463550"/>
                  <a:gd name="connsiteY2" fmla="*/ 104775 h 104775"/>
                  <a:gd name="connsiteX3" fmla="*/ 463550 w 463550"/>
                  <a:gd name="connsiteY3" fmla="*/ 0 h 104775"/>
                </a:gdLst>
                <a:ahLst/>
                <a:cxnLst>
                  <a:cxn ang="0">
                    <a:pos x="connsiteX0" y="connsiteY0"/>
                  </a:cxn>
                  <a:cxn ang="0">
                    <a:pos x="connsiteX1" y="connsiteY1"/>
                  </a:cxn>
                  <a:cxn ang="0">
                    <a:pos x="connsiteX2" y="connsiteY2"/>
                  </a:cxn>
                  <a:cxn ang="0">
                    <a:pos x="connsiteX3" y="connsiteY3"/>
                  </a:cxn>
                </a:cxnLst>
                <a:rect l="l" t="t" r="r" b="b"/>
                <a:pathLst>
                  <a:path w="463550" h="104775">
                    <a:moveTo>
                      <a:pt x="0" y="95250"/>
                    </a:moveTo>
                    <a:lnTo>
                      <a:pt x="184150" y="19050"/>
                    </a:lnTo>
                    <a:lnTo>
                      <a:pt x="257969" y="104775"/>
                    </a:lnTo>
                    <a:lnTo>
                      <a:pt x="463550" y="0"/>
                    </a:lnTo>
                  </a:path>
                </a:pathLst>
              </a:custGeom>
              <a:noFill/>
              <a:ln w="38100" cap="flat" cmpd="sng" algn="ctr">
                <a:solidFill>
                  <a:srgbClr val="A4A4A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600" b="0" i="0" u="none" strike="noStrike" kern="0" cap="none" spc="0" normalizeH="0" baseline="0" noProof="0">
                  <a:ln>
                    <a:noFill/>
                  </a:ln>
                  <a:solidFill>
                    <a:srgbClr val="000000"/>
                  </a:solidFill>
                  <a:effectLst/>
                  <a:uLnTx/>
                  <a:uFillTx/>
                  <a:latin typeface="Arial"/>
                  <a:ea typeface="+mn-ea"/>
                  <a:cs typeface="+mn-cs"/>
                </a:endParaRPr>
              </a:p>
            </p:txBody>
          </p:sp>
        </p:grpSp>
        <p:sp>
          <p:nvSpPr>
            <p:cNvPr id="279" name="Text Box 38"/>
            <p:cNvSpPr txBox="1">
              <a:spLocks noChangeArrowheads="1"/>
            </p:cNvSpPr>
            <p:nvPr/>
          </p:nvSpPr>
          <p:spPr bwMode="white">
            <a:xfrm>
              <a:off x="2356391" y="1798496"/>
              <a:ext cx="870906" cy="248402"/>
            </a:xfrm>
            <a:prstGeom prst="rect">
              <a:avLst/>
            </a:prstGeom>
            <a:noFill/>
            <a:ln w="19050" algn="ctr">
              <a:noFill/>
              <a:miter lim="800000"/>
              <a:headEnd/>
              <a:tailEnd/>
            </a:ln>
          </p:spPr>
          <p:txBody>
            <a:bodyPr wrap="square" lIns="90000" tIns="46800" rIns="90000" bIns="46800">
              <a:spAutoFit/>
            </a:bodyPr>
            <a:lstStyle/>
            <a:p>
              <a:pPr marL="244475" marR="0" lvl="0" indent="-244475"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lumMod val="50000"/>
                    </a:srgbClr>
                  </a:solidFill>
                  <a:effectLst/>
                  <a:uLnTx/>
                  <a:uFillTx/>
                </a:rPr>
                <a:t>Analytics</a:t>
              </a:r>
            </a:p>
          </p:txBody>
        </p:sp>
        <p:sp>
          <p:nvSpPr>
            <p:cNvPr id="280" name="Text Box 38"/>
            <p:cNvSpPr txBox="1">
              <a:spLocks noChangeArrowheads="1"/>
            </p:cNvSpPr>
            <p:nvPr/>
          </p:nvSpPr>
          <p:spPr bwMode="white">
            <a:xfrm>
              <a:off x="3396297" y="1798496"/>
              <a:ext cx="870906" cy="248402"/>
            </a:xfrm>
            <a:prstGeom prst="rect">
              <a:avLst/>
            </a:prstGeom>
            <a:noFill/>
            <a:ln w="19050" algn="ctr">
              <a:noFill/>
              <a:miter lim="800000"/>
              <a:headEnd/>
              <a:tailEnd/>
            </a:ln>
          </p:spPr>
          <p:txBody>
            <a:bodyPr wrap="square" lIns="90000" tIns="46800" rIns="90000" bIns="46800">
              <a:spAutoFit/>
            </a:bodyPr>
            <a:lstStyle/>
            <a:p>
              <a:pPr marL="244475" marR="0" lvl="0" indent="-244475"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lumMod val="50000"/>
                    </a:srgbClr>
                  </a:solidFill>
                  <a:effectLst/>
                  <a:uLnTx/>
                  <a:uFillTx/>
                </a:rPr>
                <a:t>Mobile</a:t>
              </a:r>
            </a:p>
          </p:txBody>
        </p:sp>
        <p:sp>
          <p:nvSpPr>
            <p:cNvPr id="281" name="Text Box 38"/>
            <p:cNvSpPr txBox="1">
              <a:spLocks noChangeArrowheads="1"/>
            </p:cNvSpPr>
            <p:nvPr/>
          </p:nvSpPr>
          <p:spPr bwMode="white">
            <a:xfrm>
              <a:off x="4315179" y="1798496"/>
              <a:ext cx="1090542" cy="248402"/>
            </a:xfrm>
            <a:prstGeom prst="rect">
              <a:avLst/>
            </a:prstGeom>
            <a:noFill/>
            <a:ln w="19050" algn="ctr">
              <a:noFill/>
              <a:miter lim="800000"/>
              <a:headEnd/>
              <a:tailEnd/>
            </a:ln>
          </p:spPr>
          <p:txBody>
            <a:bodyPr wrap="square" lIns="90000" tIns="46800" rIns="90000" bIns="46800">
              <a:spAutoFit/>
            </a:bodyPr>
            <a:lstStyle/>
            <a:p>
              <a:pPr marL="244475" marR="0" lvl="0" indent="-244475"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lumMod val="50000"/>
                    </a:srgbClr>
                  </a:solidFill>
                  <a:effectLst/>
                  <a:uLnTx/>
                  <a:uFillTx/>
                </a:rPr>
                <a:t>Collaboration</a:t>
              </a:r>
            </a:p>
          </p:txBody>
        </p:sp>
        <p:grpSp>
          <p:nvGrpSpPr>
            <p:cNvPr id="282" name="Group 219"/>
            <p:cNvGrpSpPr/>
            <p:nvPr/>
          </p:nvGrpSpPr>
          <p:grpSpPr>
            <a:xfrm>
              <a:off x="5299655" y="1728825"/>
              <a:ext cx="334800" cy="334800"/>
              <a:chOff x="5514807" y="1315375"/>
              <a:chExt cx="334800" cy="334800"/>
            </a:xfrm>
          </p:grpSpPr>
          <p:sp>
            <p:nvSpPr>
              <p:cNvPr id="294" name="Oval 293"/>
              <p:cNvSpPr/>
              <p:nvPr/>
            </p:nvSpPr>
            <p:spPr>
              <a:xfrm>
                <a:off x="5514807" y="1315375"/>
                <a:ext cx="334800" cy="334800"/>
              </a:xfrm>
              <a:prstGeom prst="ellipse">
                <a:avLst/>
              </a:prstGeom>
              <a:solidFill>
                <a:srgbClr val="FFFFFF"/>
              </a:solidFill>
              <a:ln w="22225" cap="flat" cmpd="sng" algn="ctr">
                <a:solidFill>
                  <a:srgbClr val="A4A4A4"/>
                </a:solidFill>
                <a:prstDash val="solid"/>
              </a:ln>
              <a:effectLst>
                <a:outerShdw blurRad="50800" dist="38100" dir="2700000" algn="tl" rotWithShape="0">
                  <a:prstClr val="black">
                    <a:alpha val="40000"/>
                  </a:prstClr>
                </a:outerShdw>
                <a:softEdge rad="127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600" b="0" i="0" u="none" strike="noStrike" kern="0" cap="none" spc="0" normalizeH="0" baseline="0" noProof="0" dirty="0">
                  <a:ln>
                    <a:noFill/>
                  </a:ln>
                  <a:solidFill>
                    <a:srgbClr val="000000"/>
                  </a:solidFill>
                  <a:effectLst/>
                  <a:uLnTx/>
                  <a:uFillTx/>
                  <a:latin typeface="Arial"/>
                  <a:ea typeface="+mn-ea"/>
                  <a:cs typeface="+mn-cs"/>
                </a:endParaRPr>
              </a:p>
            </p:txBody>
          </p:sp>
          <p:sp>
            <p:nvSpPr>
              <p:cNvPr id="295" name="Freeform 294"/>
              <p:cNvSpPr/>
              <p:nvPr/>
            </p:nvSpPr>
            <p:spPr>
              <a:xfrm>
                <a:off x="5526219" y="1315918"/>
                <a:ext cx="155215" cy="159791"/>
              </a:xfrm>
              <a:custGeom>
                <a:avLst/>
                <a:gdLst>
                  <a:gd name="connsiteX0" fmla="*/ 0 w 463550"/>
                  <a:gd name="connsiteY0" fmla="*/ 95250 h 139700"/>
                  <a:gd name="connsiteX1" fmla="*/ 184150 w 463550"/>
                  <a:gd name="connsiteY1" fmla="*/ 19050 h 139700"/>
                  <a:gd name="connsiteX2" fmla="*/ 260350 w 463550"/>
                  <a:gd name="connsiteY2" fmla="*/ 139700 h 139700"/>
                  <a:gd name="connsiteX3" fmla="*/ 463550 w 463550"/>
                  <a:gd name="connsiteY3" fmla="*/ 0 h 139700"/>
                  <a:gd name="connsiteX0" fmla="*/ 0 w 463550"/>
                  <a:gd name="connsiteY0" fmla="*/ 95250 h 114300"/>
                  <a:gd name="connsiteX1" fmla="*/ 184150 w 463550"/>
                  <a:gd name="connsiteY1" fmla="*/ 19050 h 114300"/>
                  <a:gd name="connsiteX2" fmla="*/ 279400 w 463550"/>
                  <a:gd name="connsiteY2" fmla="*/ 114300 h 114300"/>
                  <a:gd name="connsiteX3" fmla="*/ 463550 w 463550"/>
                  <a:gd name="connsiteY3" fmla="*/ 0 h 114300"/>
                  <a:gd name="connsiteX0" fmla="*/ 0 w 463550"/>
                  <a:gd name="connsiteY0" fmla="*/ 95250 h 104775"/>
                  <a:gd name="connsiteX1" fmla="*/ 184150 w 463550"/>
                  <a:gd name="connsiteY1" fmla="*/ 19050 h 104775"/>
                  <a:gd name="connsiteX2" fmla="*/ 257969 w 463550"/>
                  <a:gd name="connsiteY2" fmla="*/ 104775 h 104775"/>
                  <a:gd name="connsiteX3" fmla="*/ 463550 w 463550"/>
                  <a:gd name="connsiteY3" fmla="*/ 0 h 104775"/>
                  <a:gd name="connsiteX0" fmla="*/ 0 w 463550"/>
                  <a:gd name="connsiteY0" fmla="*/ 95250 h 104775"/>
                  <a:gd name="connsiteX1" fmla="*/ 193329 w 463550"/>
                  <a:gd name="connsiteY1" fmla="*/ 88900 h 104775"/>
                  <a:gd name="connsiteX2" fmla="*/ 257969 w 463550"/>
                  <a:gd name="connsiteY2" fmla="*/ 104775 h 104775"/>
                  <a:gd name="connsiteX3" fmla="*/ 463550 w 463550"/>
                  <a:gd name="connsiteY3" fmla="*/ 0 h 104775"/>
                  <a:gd name="connsiteX0" fmla="*/ 0 w 463550"/>
                  <a:gd name="connsiteY0" fmla="*/ 95250 h 95250"/>
                  <a:gd name="connsiteX1" fmla="*/ 193329 w 463550"/>
                  <a:gd name="connsiteY1" fmla="*/ 88900 h 95250"/>
                  <a:gd name="connsiteX2" fmla="*/ 463550 w 463550"/>
                  <a:gd name="connsiteY2" fmla="*/ 0 h 95250"/>
                  <a:gd name="connsiteX0" fmla="*/ 0 w 203472"/>
                  <a:gd name="connsiteY0" fmla="*/ 311150 h 311150"/>
                  <a:gd name="connsiteX1" fmla="*/ 193329 w 203472"/>
                  <a:gd name="connsiteY1" fmla="*/ 304800 h 311150"/>
                  <a:gd name="connsiteX2" fmla="*/ 203472 w 203472"/>
                  <a:gd name="connsiteY2" fmla="*/ 0 h 311150"/>
                  <a:gd name="connsiteX0" fmla="*/ 0 w 193329"/>
                  <a:gd name="connsiteY0" fmla="*/ 313531 h 313531"/>
                  <a:gd name="connsiteX1" fmla="*/ 193329 w 193329"/>
                  <a:gd name="connsiteY1" fmla="*/ 307181 h 313531"/>
                  <a:gd name="connsiteX2" fmla="*/ 189703 w 193329"/>
                  <a:gd name="connsiteY2" fmla="*/ 0 h 313531"/>
                  <a:gd name="connsiteX0" fmla="*/ 0 w 204804"/>
                  <a:gd name="connsiteY0" fmla="*/ 301625 h 307181"/>
                  <a:gd name="connsiteX1" fmla="*/ 204804 w 204804"/>
                  <a:gd name="connsiteY1" fmla="*/ 307181 h 307181"/>
                  <a:gd name="connsiteX2" fmla="*/ 201178 w 204804"/>
                  <a:gd name="connsiteY2" fmla="*/ 0 h 307181"/>
                  <a:gd name="connsiteX0" fmla="*/ 0 w 209272"/>
                  <a:gd name="connsiteY0" fmla="*/ 308769 h 314325"/>
                  <a:gd name="connsiteX1" fmla="*/ 204804 w 209272"/>
                  <a:gd name="connsiteY1" fmla="*/ 314325 h 314325"/>
                  <a:gd name="connsiteX2" fmla="*/ 208063 w 209272"/>
                  <a:gd name="connsiteY2" fmla="*/ 0 h 314325"/>
                  <a:gd name="connsiteX0" fmla="*/ 0 w 211567"/>
                  <a:gd name="connsiteY0" fmla="*/ 318294 h 318294"/>
                  <a:gd name="connsiteX1" fmla="*/ 207099 w 211567"/>
                  <a:gd name="connsiteY1" fmla="*/ 314325 h 318294"/>
                  <a:gd name="connsiteX2" fmla="*/ 210358 w 211567"/>
                  <a:gd name="connsiteY2" fmla="*/ 0 h 318294"/>
                  <a:gd name="connsiteX0" fmla="*/ 0 w 211567"/>
                  <a:gd name="connsiteY0" fmla="*/ 318294 h 318294"/>
                  <a:gd name="connsiteX1" fmla="*/ 202510 w 211567"/>
                  <a:gd name="connsiteY1" fmla="*/ 228600 h 318294"/>
                  <a:gd name="connsiteX2" fmla="*/ 210358 w 211567"/>
                  <a:gd name="connsiteY2" fmla="*/ 0 h 318294"/>
                  <a:gd name="connsiteX0" fmla="*/ 0 w 206978"/>
                  <a:gd name="connsiteY0" fmla="*/ 227806 h 228600"/>
                  <a:gd name="connsiteX1" fmla="*/ 197921 w 206978"/>
                  <a:gd name="connsiteY1" fmla="*/ 228600 h 228600"/>
                  <a:gd name="connsiteX2" fmla="*/ 205769 w 206978"/>
                  <a:gd name="connsiteY2" fmla="*/ 0 h 228600"/>
                  <a:gd name="connsiteX0" fmla="*/ 0 w 211690"/>
                  <a:gd name="connsiteY0" fmla="*/ 227806 h 227806"/>
                  <a:gd name="connsiteX1" fmla="*/ 211690 w 211690"/>
                  <a:gd name="connsiteY1" fmla="*/ 214312 h 227806"/>
                  <a:gd name="connsiteX2" fmla="*/ 205769 w 211690"/>
                  <a:gd name="connsiteY2" fmla="*/ 0 h 227806"/>
                  <a:gd name="connsiteX0" fmla="*/ 0 w 218452"/>
                  <a:gd name="connsiteY0" fmla="*/ 230187 h 230187"/>
                  <a:gd name="connsiteX1" fmla="*/ 211690 w 218452"/>
                  <a:gd name="connsiteY1" fmla="*/ 216693 h 230187"/>
                  <a:gd name="connsiteX2" fmla="*/ 217243 w 218452"/>
                  <a:gd name="connsiteY2" fmla="*/ 0 h 230187"/>
                  <a:gd name="connsiteX0" fmla="*/ 0 w 218452"/>
                  <a:gd name="connsiteY0" fmla="*/ 230187 h 233362"/>
                  <a:gd name="connsiteX1" fmla="*/ 213985 w 218452"/>
                  <a:gd name="connsiteY1" fmla="*/ 233362 h 233362"/>
                  <a:gd name="connsiteX2" fmla="*/ 217243 w 218452"/>
                  <a:gd name="connsiteY2" fmla="*/ 0 h 233362"/>
                </a:gdLst>
                <a:ahLst/>
                <a:cxnLst>
                  <a:cxn ang="0">
                    <a:pos x="connsiteX0" y="connsiteY0"/>
                  </a:cxn>
                  <a:cxn ang="0">
                    <a:pos x="connsiteX1" y="connsiteY1"/>
                  </a:cxn>
                  <a:cxn ang="0">
                    <a:pos x="connsiteX2" y="connsiteY2"/>
                  </a:cxn>
                </a:cxnLst>
                <a:rect l="l" t="t" r="r" b="b"/>
                <a:pathLst>
                  <a:path w="218452" h="233362">
                    <a:moveTo>
                      <a:pt x="0" y="230187"/>
                    </a:moveTo>
                    <a:lnTo>
                      <a:pt x="213985" y="233362"/>
                    </a:lnTo>
                    <a:cubicBezTo>
                      <a:pt x="212776" y="130968"/>
                      <a:pt x="218452" y="102394"/>
                      <a:pt x="217243" y="0"/>
                    </a:cubicBezTo>
                  </a:path>
                </a:pathLst>
              </a:custGeom>
              <a:noFill/>
              <a:ln w="25400" cap="flat" cmpd="sng" algn="ctr">
                <a:solidFill>
                  <a:srgbClr val="A4A4A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600" b="0" i="0" u="none" strike="noStrike" kern="0" cap="none" spc="0" normalizeH="0" baseline="0" noProof="0">
                  <a:ln>
                    <a:noFill/>
                  </a:ln>
                  <a:solidFill>
                    <a:srgbClr val="000000"/>
                  </a:solidFill>
                  <a:effectLst/>
                  <a:uLnTx/>
                  <a:uFillTx/>
                  <a:latin typeface="Arial"/>
                  <a:ea typeface="+mn-ea"/>
                  <a:cs typeface="+mn-cs"/>
                </a:endParaRPr>
              </a:p>
            </p:txBody>
          </p:sp>
          <p:sp>
            <p:nvSpPr>
              <p:cNvPr id="296" name="Freeform 295"/>
              <p:cNvSpPr/>
              <p:nvPr/>
            </p:nvSpPr>
            <p:spPr>
              <a:xfrm>
                <a:off x="5580028" y="1383313"/>
                <a:ext cx="143486" cy="148377"/>
              </a:xfrm>
              <a:custGeom>
                <a:avLst/>
                <a:gdLst>
                  <a:gd name="connsiteX0" fmla="*/ 0 w 209550"/>
                  <a:gd name="connsiteY0" fmla="*/ 140493 h 216693"/>
                  <a:gd name="connsiteX1" fmla="*/ 0 w 209550"/>
                  <a:gd name="connsiteY1" fmla="*/ 216693 h 216693"/>
                  <a:gd name="connsiteX2" fmla="*/ 209550 w 209550"/>
                  <a:gd name="connsiteY2" fmla="*/ 216693 h 216693"/>
                  <a:gd name="connsiteX3" fmla="*/ 209550 w 209550"/>
                  <a:gd name="connsiteY3" fmla="*/ 0 h 216693"/>
                  <a:gd name="connsiteX4" fmla="*/ 152400 w 209550"/>
                  <a:gd name="connsiteY4" fmla="*/ 0 h 2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16693">
                    <a:moveTo>
                      <a:pt x="0" y="140493"/>
                    </a:moveTo>
                    <a:lnTo>
                      <a:pt x="0" y="216693"/>
                    </a:lnTo>
                    <a:lnTo>
                      <a:pt x="209550" y="216693"/>
                    </a:lnTo>
                    <a:lnTo>
                      <a:pt x="209550" y="0"/>
                    </a:lnTo>
                    <a:lnTo>
                      <a:pt x="152400" y="0"/>
                    </a:lnTo>
                  </a:path>
                </a:pathLst>
              </a:custGeom>
              <a:noFill/>
              <a:ln w="25400" cap="flat" cmpd="sng" algn="ctr">
                <a:solidFill>
                  <a:srgbClr val="A4A4A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600" b="0" i="0" u="none" strike="noStrike" kern="0" cap="none" spc="0" normalizeH="0" baseline="0" noProof="0">
                  <a:ln>
                    <a:noFill/>
                  </a:ln>
                  <a:solidFill>
                    <a:srgbClr val="000000"/>
                  </a:solidFill>
                  <a:effectLst/>
                  <a:uLnTx/>
                  <a:uFillTx/>
                  <a:latin typeface="Arial"/>
                  <a:ea typeface="+mn-ea"/>
                  <a:cs typeface="+mn-cs"/>
                </a:endParaRPr>
              </a:p>
            </p:txBody>
          </p:sp>
          <p:sp>
            <p:nvSpPr>
              <p:cNvPr id="297" name="Freeform 296"/>
              <p:cNvSpPr/>
              <p:nvPr/>
            </p:nvSpPr>
            <p:spPr>
              <a:xfrm>
                <a:off x="5625684" y="1443644"/>
                <a:ext cx="143486" cy="148377"/>
              </a:xfrm>
              <a:custGeom>
                <a:avLst/>
                <a:gdLst>
                  <a:gd name="connsiteX0" fmla="*/ 0 w 209550"/>
                  <a:gd name="connsiteY0" fmla="*/ 140493 h 216693"/>
                  <a:gd name="connsiteX1" fmla="*/ 0 w 209550"/>
                  <a:gd name="connsiteY1" fmla="*/ 216693 h 216693"/>
                  <a:gd name="connsiteX2" fmla="*/ 209550 w 209550"/>
                  <a:gd name="connsiteY2" fmla="*/ 216693 h 216693"/>
                  <a:gd name="connsiteX3" fmla="*/ 209550 w 209550"/>
                  <a:gd name="connsiteY3" fmla="*/ 0 h 216693"/>
                  <a:gd name="connsiteX4" fmla="*/ 152400 w 209550"/>
                  <a:gd name="connsiteY4" fmla="*/ 0 h 21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16693">
                    <a:moveTo>
                      <a:pt x="0" y="140493"/>
                    </a:moveTo>
                    <a:lnTo>
                      <a:pt x="0" y="216693"/>
                    </a:lnTo>
                    <a:lnTo>
                      <a:pt x="209550" y="216693"/>
                    </a:lnTo>
                    <a:lnTo>
                      <a:pt x="209550" y="0"/>
                    </a:lnTo>
                    <a:lnTo>
                      <a:pt x="152400" y="0"/>
                    </a:lnTo>
                  </a:path>
                </a:pathLst>
              </a:custGeom>
              <a:noFill/>
              <a:ln w="25400" cap="flat" cmpd="sng" algn="ctr">
                <a:solidFill>
                  <a:srgbClr val="A4A4A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600" b="0" i="0" u="none" strike="noStrike" kern="0" cap="none" spc="0" normalizeH="0" baseline="0" noProof="0">
                  <a:ln>
                    <a:noFill/>
                  </a:ln>
                  <a:solidFill>
                    <a:srgbClr val="000000"/>
                  </a:solidFill>
                  <a:effectLst/>
                  <a:uLnTx/>
                  <a:uFillTx/>
                  <a:latin typeface="Arial"/>
                  <a:ea typeface="+mn-ea"/>
                  <a:cs typeface="+mn-cs"/>
                </a:endParaRPr>
              </a:p>
            </p:txBody>
          </p:sp>
        </p:grpSp>
        <p:grpSp>
          <p:nvGrpSpPr>
            <p:cNvPr id="283" name="Group 218"/>
            <p:cNvGrpSpPr/>
            <p:nvPr/>
          </p:nvGrpSpPr>
          <p:grpSpPr>
            <a:xfrm>
              <a:off x="4008638" y="1728825"/>
              <a:ext cx="334800" cy="334800"/>
              <a:chOff x="4654094" y="1302468"/>
              <a:chExt cx="334800" cy="334800"/>
            </a:xfrm>
          </p:grpSpPr>
          <p:sp>
            <p:nvSpPr>
              <p:cNvPr id="286" name="Oval 285"/>
              <p:cNvSpPr/>
              <p:nvPr/>
            </p:nvSpPr>
            <p:spPr>
              <a:xfrm>
                <a:off x="4654094" y="1302468"/>
                <a:ext cx="334800" cy="334800"/>
              </a:xfrm>
              <a:prstGeom prst="ellipse">
                <a:avLst/>
              </a:prstGeom>
              <a:solidFill>
                <a:srgbClr val="FFFFFF"/>
              </a:solidFill>
              <a:ln w="22225" cap="flat" cmpd="sng" algn="ctr">
                <a:solidFill>
                  <a:srgbClr val="A4A4A4"/>
                </a:solidFill>
                <a:prstDash val="solid"/>
              </a:ln>
              <a:effectLst>
                <a:outerShdw blurRad="50800" dist="38100" dir="2700000" algn="tl" rotWithShape="0">
                  <a:prstClr val="black">
                    <a:alpha val="40000"/>
                  </a:prstClr>
                </a:outerShdw>
                <a:softEdge rad="127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600" b="0" i="0" u="none" strike="noStrike" kern="0" cap="none" spc="0" normalizeH="0" baseline="0" noProof="0" dirty="0">
                  <a:ln>
                    <a:noFill/>
                  </a:ln>
                  <a:solidFill>
                    <a:srgbClr val="000000"/>
                  </a:solidFill>
                  <a:effectLst/>
                  <a:uLnTx/>
                  <a:uFillTx/>
                  <a:latin typeface="Arial"/>
                  <a:ea typeface="+mn-ea"/>
                  <a:cs typeface="+mn-cs"/>
                </a:endParaRPr>
              </a:p>
            </p:txBody>
          </p:sp>
          <p:grpSp>
            <p:nvGrpSpPr>
              <p:cNvPr id="287" name="Group 63"/>
              <p:cNvGrpSpPr/>
              <p:nvPr/>
            </p:nvGrpSpPr>
            <p:grpSpPr>
              <a:xfrm rot="1912627">
                <a:off x="4706029" y="1326409"/>
                <a:ext cx="267848" cy="232225"/>
                <a:chOff x="4828852" y="5756275"/>
                <a:chExt cx="391172" cy="339144"/>
              </a:xfrm>
            </p:grpSpPr>
            <p:sp>
              <p:nvSpPr>
                <p:cNvPr id="288" name="Rounded Rectangle 287"/>
                <p:cNvSpPr/>
                <p:nvPr/>
              </p:nvSpPr>
              <p:spPr>
                <a:xfrm>
                  <a:off x="4965700" y="5813425"/>
                  <a:ext cx="117476" cy="144000"/>
                </a:xfrm>
                <a:prstGeom prst="roundRect">
                  <a:avLst/>
                </a:prstGeom>
                <a:solidFill>
                  <a:srgbClr val="A4A4A4"/>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600" b="0" i="0" u="none" strike="noStrike" kern="0" cap="none" spc="0" normalizeH="0" baseline="0" noProof="0" dirty="0">
                    <a:ln>
                      <a:noFill/>
                    </a:ln>
                    <a:solidFill>
                      <a:srgbClr val="000000"/>
                    </a:solidFill>
                    <a:effectLst/>
                    <a:uLnTx/>
                    <a:uFillTx/>
                    <a:latin typeface="Arial"/>
                    <a:ea typeface="+mn-ea"/>
                    <a:cs typeface="+mn-cs"/>
                  </a:endParaRPr>
                </a:p>
              </p:txBody>
            </p:sp>
            <p:sp>
              <p:nvSpPr>
                <p:cNvPr id="289" name="Oval 288"/>
                <p:cNvSpPr/>
                <p:nvPr/>
              </p:nvSpPr>
              <p:spPr>
                <a:xfrm>
                  <a:off x="4991100" y="5756275"/>
                  <a:ext cx="63500" cy="63500"/>
                </a:xfrm>
                <a:prstGeom prst="ellipse">
                  <a:avLst/>
                </a:prstGeom>
                <a:solidFill>
                  <a:srgbClr val="A4A4A4"/>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600" b="0" i="0" u="none" strike="noStrike" kern="0" cap="none" spc="0" normalizeH="0" baseline="0" noProof="0" dirty="0">
                    <a:ln>
                      <a:noFill/>
                    </a:ln>
                    <a:solidFill>
                      <a:srgbClr val="000000"/>
                    </a:solidFill>
                    <a:effectLst/>
                    <a:uLnTx/>
                    <a:uFillTx/>
                    <a:latin typeface="Arial"/>
                    <a:ea typeface="+mn-ea"/>
                    <a:cs typeface="+mn-cs"/>
                  </a:endParaRPr>
                </a:p>
              </p:txBody>
            </p:sp>
            <p:sp>
              <p:nvSpPr>
                <p:cNvPr id="290" name="Rounded Rectangle 289"/>
                <p:cNvSpPr/>
                <p:nvPr/>
              </p:nvSpPr>
              <p:spPr>
                <a:xfrm rot="7200000">
                  <a:off x="5044391" y="5944345"/>
                  <a:ext cx="117476" cy="144000"/>
                </a:xfrm>
                <a:prstGeom prst="roundRect">
                  <a:avLst/>
                </a:prstGeom>
                <a:solidFill>
                  <a:srgbClr val="A4A4A4"/>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600" b="0" i="0" u="none" strike="noStrike" kern="0" cap="none" spc="0" normalizeH="0" baseline="0" noProof="0" dirty="0">
                    <a:ln>
                      <a:noFill/>
                    </a:ln>
                    <a:solidFill>
                      <a:srgbClr val="000000"/>
                    </a:solidFill>
                    <a:effectLst/>
                    <a:uLnTx/>
                    <a:uFillTx/>
                    <a:latin typeface="Arial"/>
                    <a:ea typeface="+mn-ea"/>
                    <a:cs typeface="+mn-cs"/>
                  </a:endParaRPr>
                </a:p>
              </p:txBody>
            </p:sp>
            <p:sp>
              <p:nvSpPr>
                <p:cNvPr id="291" name="Oval 290"/>
                <p:cNvSpPr/>
                <p:nvPr/>
              </p:nvSpPr>
              <p:spPr>
                <a:xfrm rot="7200000">
                  <a:off x="5156524" y="6031919"/>
                  <a:ext cx="63500" cy="63500"/>
                </a:xfrm>
                <a:prstGeom prst="ellipse">
                  <a:avLst/>
                </a:prstGeom>
                <a:solidFill>
                  <a:srgbClr val="A4A4A4"/>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600" b="0" i="0" u="none" strike="noStrike" kern="0" cap="none" spc="0" normalizeH="0" baseline="0" noProof="0" dirty="0">
                    <a:ln>
                      <a:noFill/>
                    </a:ln>
                    <a:solidFill>
                      <a:srgbClr val="000000"/>
                    </a:solidFill>
                    <a:effectLst/>
                    <a:uLnTx/>
                    <a:uFillTx/>
                    <a:latin typeface="Arial"/>
                    <a:ea typeface="+mn-ea"/>
                    <a:cs typeface="+mn-cs"/>
                  </a:endParaRPr>
                </a:p>
              </p:txBody>
            </p:sp>
            <p:sp>
              <p:nvSpPr>
                <p:cNvPr id="292" name="Rounded Rectangle 291"/>
                <p:cNvSpPr/>
                <p:nvPr/>
              </p:nvSpPr>
              <p:spPr>
                <a:xfrm rot="14400000" flipH="1">
                  <a:off x="4887009" y="5944344"/>
                  <a:ext cx="117476" cy="144000"/>
                </a:xfrm>
                <a:prstGeom prst="roundRect">
                  <a:avLst/>
                </a:prstGeom>
                <a:solidFill>
                  <a:srgbClr val="A4A4A4"/>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600" b="0" i="0" u="none" strike="noStrike" kern="0" cap="none" spc="0" normalizeH="0" baseline="0" noProof="0" dirty="0">
                    <a:ln>
                      <a:noFill/>
                    </a:ln>
                    <a:solidFill>
                      <a:srgbClr val="000000"/>
                    </a:solidFill>
                    <a:effectLst/>
                    <a:uLnTx/>
                    <a:uFillTx/>
                    <a:latin typeface="Arial"/>
                    <a:ea typeface="+mn-ea"/>
                    <a:cs typeface="+mn-cs"/>
                  </a:endParaRPr>
                </a:p>
              </p:txBody>
            </p:sp>
            <p:sp>
              <p:nvSpPr>
                <p:cNvPr id="293" name="Oval 292"/>
                <p:cNvSpPr/>
                <p:nvPr/>
              </p:nvSpPr>
              <p:spPr>
                <a:xfrm rot="14400000" flipH="1">
                  <a:off x="4828852" y="6031918"/>
                  <a:ext cx="63500" cy="63500"/>
                </a:xfrm>
                <a:prstGeom prst="ellipse">
                  <a:avLst/>
                </a:prstGeom>
                <a:solidFill>
                  <a:srgbClr val="A4A4A4"/>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600" b="0" i="0" u="none" strike="noStrike" kern="0" cap="none" spc="0" normalizeH="0" baseline="0" noProof="0" dirty="0">
                    <a:ln>
                      <a:noFill/>
                    </a:ln>
                    <a:solidFill>
                      <a:srgbClr val="000000"/>
                    </a:solidFill>
                    <a:effectLst/>
                    <a:uLnTx/>
                    <a:uFillTx/>
                    <a:latin typeface="Arial"/>
                    <a:ea typeface="+mn-ea"/>
                    <a:cs typeface="+mn-cs"/>
                  </a:endParaRPr>
                </a:p>
              </p:txBody>
            </p:sp>
          </p:grpSp>
        </p:grpSp>
        <p:sp>
          <p:nvSpPr>
            <p:cNvPr id="284" name="Text Box 47"/>
            <p:cNvSpPr txBox="1">
              <a:spLocks noChangeAspect="1" noChangeArrowheads="1"/>
            </p:cNvSpPr>
            <p:nvPr/>
          </p:nvSpPr>
          <p:spPr bwMode="gray">
            <a:xfrm>
              <a:off x="2838701" y="2569441"/>
              <a:ext cx="1794212" cy="530224"/>
            </a:xfrm>
            <a:prstGeom prst="rect">
              <a:avLst/>
            </a:prstGeom>
            <a:gradFill rotWithShape="1">
              <a:gsLst>
                <a:gs pos="0">
                  <a:srgbClr val="04357B"/>
                </a:gs>
                <a:gs pos="100000">
                  <a:srgbClr val="04357B">
                    <a:gamma/>
                    <a:tint val="58824"/>
                    <a:invGamma/>
                  </a:srgbClr>
                </a:gs>
              </a:gsLst>
              <a:lin ang="2700000" scaled="1"/>
            </a:gradFill>
            <a:ln w="19050" algn="ctr">
              <a:noFill/>
              <a:miter lim="800000"/>
              <a:headEnd/>
              <a:tailEnd/>
            </a:ln>
            <a:effectLst>
              <a:prstShdw prst="shdw17" dist="17961" dir="2700000">
                <a:srgbClr val="04357B">
                  <a:gamma/>
                  <a:shade val="60000"/>
                  <a:invGamma/>
                </a:srgbClr>
              </a:prstShdw>
            </a:effectLst>
          </p:spPr>
          <p:txBody>
            <a:bodyPr wrap="none" lIns="0" tIns="0" rIns="0" bIns="0" anchor="ctr"/>
            <a:lstStyle/>
            <a:p>
              <a:pPr marL="0" marR="0" lvl="0" indent="0" algn="ctr" defTabSz="914400" eaLnBrk="1" fontAlgn="auto" latinLnBrk="0" hangingPunct="1">
                <a:lnSpc>
                  <a:spcPct val="75000"/>
                </a:lnSpc>
                <a:spcBef>
                  <a:spcPts val="0"/>
                </a:spcBef>
                <a:spcAft>
                  <a:spcPct val="0"/>
                </a:spcAft>
                <a:buClrTx/>
                <a:buSzTx/>
                <a:buFontTx/>
                <a:buNone/>
                <a:tabLst/>
                <a:defRPr/>
              </a:pPr>
              <a:r>
                <a:rPr kumimoji="0" lang="de-DE" sz="1200" b="1" i="0" u="none" strike="noStrike" kern="0" cap="none" spc="0" normalizeH="0" baseline="0" noProof="0" dirty="0" smtClean="0">
                  <a:ln>
                    <a:noFill/>
                  </a:ln>
                  <a:solidFill>
                    <a:srgbClr val="FFFFFF"/>
                  </a:solidFill>
                  <a:effectLst/>
                  <a:uLnTx/>
                  <a:uFillTx/>
                </a:rPr>
                <a:t>Business Process </a:t>
              </a:r>
            </a:p>
            <a:p>
              <a:pPr marL="0" marR="0" lvl="0" indent="0" algn="ctr" defTabSz="914400" eaLnBrk="1" fontAlgn="auto" latinLnBrk="0" hangingPunct="1">
                <a:lnSpc>
                  <a:spcPct val="75000"/>
                </a:lnSpc>
                <a:spcBef>
                  <a:spcPts val="0"/>
                </a:spcBef>
                <a:spcAft>
                  <a:spcPct val="0"/>
                </a:spcAft>
                <a:buClrTx/>
                <a:buSzTx/>
                <a:buFontTx/>
                <a:buNone/>
                <a:tabLst/>
                <a:defRPr/>
              </a:pPr>
              <a:r>
                <a:rPr kumimoji="0" lang="de-DE" sz="1200" b="1" i="0" u="none" strike="noStrike" kern="0" cap="none" spc="0" normalizeH="0" baseline="0" noProof="0" dirty="0" smtClean="0">
                  <a:ln>
                    <a:noFill/>
                  </a:ln>
                  <a:solidFill>
                    <a:srgbClr val="FFFFFF"/>
                  </a:solidFill>
                  <a:effectLst/>
                  <a:uLnTx/>
                  <a:uFillTx/>
                </a:rPr>
                <a:t>Management</a:t>
              </a:r>
              <a:endParaRPr kumimoji="0" lang="en-US" sz="1200" b="1" i="0" u="none" strike="noStrike" kern="0" cap="none" spc="0" normalizeH="0" baseline="0" noProof="0" dirty="0">
                <a:ln>
                  <a:noFill/>
                </a:ln>
                <a:solidFill>
                  <a:srgbClr val="FFFFFF"/>
                </a:solidFill>
                <a:effectLst/>
                <a:uLnTx/>
                <a:uFillTx/>
              </a:endParaRPr>
            </a:p>
          </p:txBody>
        </p:sp>
        <p:sp>
          <p:nvSpPr>
            <p:cNvPr id="285" name="Text Box 47"/>
            <p:cNvSpPr txBox="1">
              <a:spLocks noChangeAspect="1" noChangeArrowheads="1"/>
            </p:cNvSpPr>
            <p:nvPr/>
          </p:nvSpPr>
          <p:spPr bwMode="gray">
            <a:xfrm>
              <a:off x="4681578" y="2569441"/>
              <a:ext cx="1794212" cy="530224"/>
            </a:xfrm>
            <a:prstGeom prst="rect">
              <a:avLst/>
            </a:prstGeom>
            <a:gradFill rotWithShape="1">
              <a:gsLst>
                <a:gs pos="0">
                  <a:srgbClr val="04357B"/>
                </a:gs>
                <a:gs pos="100000">
                  <a:srgbClr val="04357B">
                    <a:gamma/>
                    <a:tint val="58824"/>
                    <a:invGamma/>
                  </a:srgbClr>
                </a:gs>
              </a:gsLst>
              <a:lin ang="2700000" scaled="1"/>
            </a:gradFill>
            <a:ln w="19050" algn="ctr">
              <a:noFill/>
              <a:miter lim="800000"/>
              <a:headEnd/>
              <a:tailEnd/>
            </a:ln>
            <a:effectLst>
              <a:prstShdw prst="shdw17" dist="17961" dir="2700000">
                <a:srgbClr val="04357B">
                  <a:gamma/>
                  <a:shade val="60000"/>
                  <a:invGamma/>
                </a:srgbClr>
              </a:prstShdw>
            </a:effectLst>
          </p:spPr>
          <p:txBody>
            <a:bodyPr wrap="none" lIns="0" tIns="0" rIns="0" bIns="0" anchor="ctr"/>
            <a:lstStyle/>
            <a:p>
              <a:pPr marL="0" marR="0" lvl="0" indent="0" algn="ctr" defTabSz="914400" eaLnBrk="1" fontAlgn="auto" latinLnBrk="0" hangingPunct="1">
                <a:lnSpc>
                  <a:spcPct val="75000"/>
                </a:lnSpc>
                <a:spcBef>
                  <a:spcPts val="0"/>
                </a:spcBef>
                <a:spcAft>
                  <a:spcPct val="0"/>
                </a:spcAft>
                <a:buClrTx/>
                <a:buSzTx/>
                <a:buFontTx/>
                <a:buNone/>
                <a:tabLst/>
                <a:defRPr/>
              </a:pPr>
              <a:r>
                <a:rPr kumimoji="0" lang="de-DE" sz="1200" b="1" i="0" u="none" strike="noStrike" kern="0" cap="none" spc="0" normalizeH="0" baseline="0" noProof="0" dirty="0" smtClean="0">
                  <a:ln>
                    <a:noFill/>
                  </a:ln>
                  <a:solidFill>
                    <a:srgbClr val="FFFFFF"/>
                  </a:solidFill>
                  <a:effectLst/>
                  <a:uLnTx/>
                  <a:uFillTx/>
                </a:rPr>
                <a:t>Business Rules </a:t>
              </a:r>
            </a:p>
            <a:p>
              <a:pPr marL="0" marR="0" lvl="0" indent="0" algn="ctr" defTabSz="914400" eaLnBrk="1" fontAlgn="auto" latinLnBrk="0" hangingPunct="1">
                <a:lnSpc>
                  <a:spcPct val="75000"/>
                </a:lnSpc>
                <a:spcBef>
                  <a:spcPts val="0"/>
                </a:spcBef>
                <a:spcAft>
                  <a:spcPct val="0"/>
                </a:spcAft>
                <a:buClrTx/>
                <a:buSzTx/>
                <a:buFontTx/>
                <a:buNone/>
                <a:tabLst/>
                <a:defRPr/>
              </a:pPr>
              <a:r>
                <a:rPr kumimoji="0" lang="de-DE" sz="1200" b="1" i="0" u="none" strike="noStrike" kern="0" cap="none" spc="0" normalizeH="0" baseline="0" noProof="0" dirty="0" smtClean="0">
                  <a:ln>
                    <a:noFill/>
                  </a:ln>
                  <a:solidFill>
                    <a:srgbClr val="FFFFFF"/>
                  </a:solidFill>
                  <a:effectLst/>
                  <a:uLnTx/>
                  <a:uFillTx/>
                </a:rPr>
                <a:t>Management</a:t>
              </a:r>
              <a:endParaRPr kumimoji="0" lang="en-US" sz="1200" b="1" i="0" u="none" strike="noStrike" kern="0" cap="none" spc="0" normalizeH="0" baseline="0" noProof="0" dirty="0">
                <a:ln>
                  <a:noFill/>
                </a:ln>
                <a:solidFill>
                  <a:srgbClr val="FFFFFF"/>
                </a:solidFill>
                <a:effectLst/>
                <a:uLnTx/>
                <a:uFillTx/>
              </a:endParaRPr>
            </a:p>
          </p:txBody>
        </p:sp>
      </p:grpSp>
    </p:spTree>
    <p:extLst>
      <p:ext uri="{BB962C8B-B14F-4D97-AF65-F5344CB8AC3E}">
        <p14:creationId xmlns:p14="http://schemas.microsoft.com/office/powerpoint/2010/main" val="912876594"/>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Esquemas de Integración</a:t>
            </a:r>
            <a:endParaRPr lang="en-US" dirty="0"/>
          </a:p>
        </p:txBody>
      </p:sp>
      <p:pic>
        <p:nvPicPr>
          <p:cNvPr id="3" name="Rectangle 24"/>
          <p:cNvPicPr>
            <a:picLocks noChangeArrowheads="1"/>
          </p:cNvPicPr>
          <p:nvPr/>
        </p:nvPicPr>
        <p:blipFill>
          <a:blip r:embed="rId2" cstate="print"/>
          <a:srcRect/>
          <a:stretch>
            <a:fillRect/>
          </a:stretch>
        </p:blipFill>
        <p:spPr bwMode="ltGray">
          <a:xfrm>
            <a:off x="5784128" y="1619007"/>
            <a:ext cx="2964103" cy="2392326"/>
          </a:xfrm>
          <a:prstGeom prst="rect">
            <a:avLst/>
          </a:prstGeom>
          <a:solidFill>
            <a:srgbClr val="EDEDED"/>
          </a:solidFill>
          <a:ln w="88900" cap="sq">
            <a:noFill/>
            <a:miter lim="800000"/>
            <a:headEnd/>
            <a:tailEnd/>
          </a:ln>
          <a:effectLst>
            <a:outerShdw dist="18000" dir="5400000" algn="tl" rotWithShape="0">
              <a:srgbClr val="000000">
                <a:alpha val="39999"/>
              </a:srgbClr>
            </a:outerShdw>
          </a:effectLst>
        </p:spPr>
      </p:pic>
      <p:sp>
        <p:nvSpPr>
          <p:cNvPr id="4" name="TextBox 3"/>
          <p:cNvSpPr txBox="1"/>
          <p:nvPr/>
        </p:nvSpPr>
        <p:spPr>
          <a:xfrm>
            <a:off x="6775170" y="1757205"/>
            <a:ext cx="1307804" cy="369332"/>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es-CO" sz="1800" b="1" kern="0" dirty="0" smtClean="0">
                <a:ea typeface="Arial Unicode MS" pitchFamily="34" charset="-128"/>
                <a:cs typeface="Arial Unicode MS" pitchFamily="34" charset="-128"/>
              </a:rPr>
              <a:t>SAP</a:t>
            </a:r>
            <a:endParaRPr lang="en-US" sz="1800" b="1" kern="0" dirty="0" smtClean="0">
              <a:ea typeface="Arial Unicode MS" pitchFamily="34" charset="-128"/>
              <a:cs typeface="Arial Unicode MS" pitchFamily="34" charset="-128"/>
            </a:endParaRPr>
          </a:p>
        </p:txBody>
      </p:sp>
      <p:sp>
        <p:nvSpPr>
          <p:cNvPr id="5" name="AutoShape 40"/>
          <p:cNvSpPr>
            <a:spLocks noChangeArrowheads="1"/>
          </p:cNvSpPr>
          <p:nvPr/>
        </p:nvSpPr>
        <p:spPr bwMode="auto">
          <a:xfrm flipH="1">
            <a:off x="7167639" y="4600222"/>
            <a:ext cx="1323792" cy="946150"/>
          </a:xfrm>
          <a:prstGeom prst="can">
            <a:avLst>
              <a:gd name="adj" fmla="val 25000"/>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lIns="0" tIns="0" rIns="0" bIns="0" rtlCol="0" anchor="ctr"/>
          <a:lstStyle/>
          <a:p>
            <a:pPr algn="ctr">
              <a:defRPr/>
            </a:pPr>
            <a:r>
              <a:rPr lang="en-US" sz="1600" b="1" dirty="0" smtClean="0">
                <a:solidFill>
                  <a:schemeClr val="bg1"/>
                </a:solidFill>
              </a:rPr>
              <a:t>Base de Datos</a:t>
            </a:r>
          </a:p>
        </p:txBody>
      </p:sp>
      <p:cxnSp>
        <p:nvCxnSpPr>
          <p:cNvPr id="6" name="AutoShape 41"/>
          <p:cNvCxnSpPr>
            <a:cxnSpLocks noChangeShapeType="1"/>
            <a:endCxn id="5" idx="1"/>
          </p:cNvCxnSpPr>
          <p:nvPr/>
        </p:nvCxnSpPr>
        <p:spPr bwMode="auto">
          <a:xfrm rot="16200000" flipH="1">
            <a:off x="7525386" y="4296072"/>
            <a:ext cx="604177" cy="4121"/>
          </a:xfrm>
          <a:prstGeom prst="bentConnector3">
            <a:avLst>
              <a:gd name="adj1" fmla="val 50000"/>
            </a:avLst>
          </a:prstGeom>
          <a:noFill/>
          <a:ln w="38100">
            <a:solidFill>
              <a:schemeClr val="tx1"/>
            </a:solidFill>
            <a:miter lim="800000"/>
            <a:headEnd/>
            <a:tailEnd type="triangle" w="med" len="med"/>
          </a:ln>
        </p:spPr>
      </p:cxnSp>
      <p:sp>
        <p:nvSpPr>
          <p:cNvPr id="7" name="AutoShape 7"/>
          <p:cNvSpPr>
            <a:spLocks noChangeArrowheads="1"/>
          </p:cNvSpPr>
          <p:nvPr/>
        </p:nvSpPr>
        <p:spPr bwMode="ltGray">
          <a:xfrm>
            <a:off x="6571629" y="3102989"/>
            <a:ext cx="1929164" cy="601587"/>
          </a:xfrm>
          <a:prstGeom prst="roundRect">
            <a:avLst>
              <a:gd name="adj" fmla="val 11227"/>
            </a:avLst>
          </a:prstGeom>
          <a:gradFill rotWithShape="1">
            <a:gsLst>
              <a:gs pos="0">
                <a:srgbClr val="97B8DD"/>
              </a:gs>
              <a:gs pos="100000">
                <a:srgbClr val="487AB2"/>
              </a:gs>
            </a:gsLst>
            <a:lin ang="2700000" scaled="1"/>
          </a:gradFill>
          <a:ln w="12700" algn="ctr">
            <a:noFill/>
            <a:round/>
            <a:headEnd/>
            <a:tailEnd/>
          </a:ln>
          <a:effectLst>
            <a:prstShdw prst="shdw17" dist="17961" dir="2700000">
              <a:srgbClr val="777777"/>
            </a:prstShdw>
          </a:effectLst>
        </p:spPr>
        <p:txBody>
          <a:bodyPr wrap="none" lIns="0" tIns="0" rIns="0" bIns="0" anchor="ctr"/>
          <a:lstStyle/>
          <a:p>
            <a:pPr algn="ctr">
              <a:spcBef>
                <a:spcPct val="75000"/>
              </a:spcBef>
              <a:buClr>
                <a:srgbClr val="777777"/>
              </a:buClr>
              <a:buFont typeface="Wingdings" pitchFamily="2" charset="2"/>
              <a:buNone/>
            </a:pPr>
            <a:r>
              <a:rPr lang="es-CO" sz="1400" b="1" dirty="0" smtClean="0">
                <a:solidFill>
                  <a:schemeClr val="bg1"/>
                </a:solidFill>
                <a:ea typeface="Arial Unicode MS" pitchFamily="34" charset="-128"/>
                <a:cs typeface="Arial Unicode MS" pitchFamily="34" charset="-128"/>
              </a:rPr>
              <a:t>Diccionario de Datos</a:t>
            </a:r>
            <a:endParaRPr lang="en-US" sz="1400" b="1" dirty="0">
              <a:solidFill>
                <a:schemeClr val="bg1"/>
              </a:solidFill>
              <a:ea typeface="Arial Unicode MS" pitchFamily="34" charset="-128"/>
              <a:cs typeface="Arial Unicode MS" pitchFamily="34" charset="-128"/>
            </a:endParaRPr>
          </a:p>
        </p:txBody>
      </p:sp>
      <p:sp>
        <p:nvSpPr>
          <p:cNvPr id="8" name="AutoShape 7"/>
          <p:cNvSpPr>
            <a:spLocks noChangeArrowheads="1"/>
          </p:cNvSpPr>
          <p:nvPr/>
        </p:nvSpPr>
        <p:spPr bwMode="ltGray">
          <a:xfrm>
            <a:off x="6575175" y="2351621"/>
            <a:ext cx="1929164" cy="601587"/>
          </a:xfrm>
          <a:prstGeom prst="roundRect">
            <a:avLst>
              <a:gd name="adj" fmla="val 11227"/>
            </a:avLst>
          </a:prstGeom>
          <a:gradFill rotWithShape="1">
            <a:gsLst>
              <a:gs pos="0">
                <a:srgbClr val="97B8DD"/>
              </a:gs>
              <a:gs pos="100000">
                <a:srgbClr val="487AB2"/>
              </a:gs>
            </a:gsLst>
            <a:lin ang="2700000" scaled="1"/>
          </a:gradFill>
          <a:ln w="12700" algn="ctr">
            <a:noFill/>
            <a:round/>
            <a:headEnd/>
            <a:tailEnd/>
          </a:ln>
          <a:effectLst>
            <a:prstShdw prst="shdw17" dist="17961" dir="2700000">
              <a:srgbClr val="777777"/>
            </a:prstShdw>
          </a:effectLst>
        </p:spPr>
        <p:txBody>
          <a:bodyPr wrap="none" lIns="0" tIns="0" rIns="0" bIns="0" anchor="ctr"/>
          <a:lstStyle/>
          <a:p>
            <a:pPr algn="ctr">
              <a:spcBef>
                <a:spcPct val="75000"/>
              </a:spcBef>
              <a:buClr>
                <a:srgbClr val="777777"/>
              </a:buClr>
              <a:buFont typeface="Wingdings" pitchFamily="2" charset="2"/>
              <a:buNone/>
            </a:pPr>
            <a:r>
              <a:rPr lang="es-CO" sz="1400" b="1" dirty="0" smtClean="0">
                <a:solidFill>
                  <a:schemeClr val="bg1"/>
                </a:solidFill>
                <a:ea typeface="Arial Unicode MS" pitchFamily="34" charset="-128"/>
                <a:cs typeface="Arial Unicode MS" pitchFamily="34" charset="-128"/>
              </a:rPr>
              <a:t>Capa de Aplicación</a:t>
            </a:r>
            <a:endParaRPr lang="en-US" sz="1400" b="1" dirty="0">
              <a:solidFill>
                <a:schemeClr val="bg1"/>
              </a:solidFill>
              <a:ea typeface="Arial Unicode MS" pitchFamily="34" charset="-128"/>
              <a:cs typeface="Arial Unicode MS" pitchFamily="34" charset="-128"/>
            </a:endParaRPr>
          </a:p>
        </p:txBody>
      </p:sp>
      <p:sp>
        <p:nvSpPr>
          <p:cNvPr id="9" name="Rectangle 56"/>
          <p:cNvSpPr>
            <a:spLocks noChangeArrowheads="1"/>
          </p:cNvSpPr>
          <p:nvPr/>
        </p:nvSpPr>
        <p:spPr bwMode="auto">
          <a:xfrm>
            <a:off x="4401486" y="2076343"/>
            <a:ext cx="1763494" cy="386602"/>
          </a:xfrm>
          <a:prstGeom prst="rect">
            <a:avLst/>
          </a:prstGeom>
          <a:gradFill rotWithShape="1">
            <a:gsLst>
              <a:gs pos="0">
                <a:srgbClr val="F0AB00">
                  <a:gamma/>
                  <a:tint val="74118"/>
                  <a:invGamma/>
                  <a:alpha val="80000"/>
                </a:srgbClr>
              </a:gs>
              <a:gs pos="100000">
                <a:srgbClr val="F0AB00"/>
              </a:gs>
            </a:gsLst>
            <a:lin ang="5400000" scaled="1"/>
          </a:gradFill>
          <a:ln w="12700">
            <a:noFill/>
            <a:round/>
            <a:headEnd/>
            <a:tailEnd/>
          </a:ln>
          <a:effectLst/>
        </p:spPr>
        <p:txBody>
          <a:bodyPr lIns="180000" tIns="46800" rIns="90000" bIns="46800" anchor="ctr"/>
          <a:lstStyle/>
          <a:p>
            <a:pPr algn="ctr"/>
            <a:r>
              <a:rPr lang="de-DE" sz="1600" b="1" kern="0" dirty="0" smtClean="0">
                <a:latin typeface="+mn-lt"/>
              </a:rPr>
              <a:t>Web Services</a:t>
            </a:r>
            <a:endParaRPr lang="de-DE" sz="1600" b="1" kern="0" dirty="0">
              <a:latin typeface="+mn-lt"/>
            </a:endParaRPr>
          </a:p>
        </p:txBody>
      </p:sp>
      <p:sp>
        <p:nvSpPr>
          <p:cNvPr id="10" name="Rectangle 56"/>
          <p:cNvSpPr>
            <a:spLocks noChangeArrowheads="1"/>
          </p:cNvSpPr>
          <p:nvPr/>
        </p:nvSpPr>
        <p:spPr bwMode="auto">
          <a:xfrm>
            <a:off x="4405030" y="2643413"/>
            <a:ext cx="1763494" cy="386602"/>
          </a:xfrm>
          <a:prstGeom prst="rect">
            <a:avLst/>
          </a:prstGeom>
          <a:gradFill rotWithShape="1">
            <a:gsLst>
              <a:gs pos="0">
                <a:srgbClr val="F0AB00">
                  <a:gamma/>
                  <a:tint val="74118"/>
                  <a:invGamma/>
                  <a:alpha val="80000"/>
                </a:srgbClr>
              </a:gs>
              <a:gs pos="100000">
                <a:srgbClr val="F0AB00"/>
              </a:gs>
            </a:gsLst>
            <a:lin ang="5400000" scaled="1"/>
          </a:gradFill>
          <a:ln w="12700">
            <a:noFill/>
            <a:round/>
            <a:headEnd/>
            <a:tailEnd/>
          </a:ln>
          <a:effectLst/>
        </p:spPr>
        <p:txBody>
          <a:bodyPr lIns="180000" tIns="46800" rIns="90000" bIns="46800" anchor="ctr"/>
          <a:lstStyle/>
          <a:p>
            <a:pPr algn="ctr"/>
            <a:r>
              <a:rPr lang="de-DE" sz="1600" b="1" kern="0" dirty="0" smtClean="0">
                <a:latin typeface="+mn-lt"/>
              </a:rPr>
              <a:t>RFC (BAPI)</a:t>
            </a:r>
            <a:endParaRPr lang="de-DE" sz="1600" b="1" kern="0" dirty="0">
              <a:latin typeface="+mn-lt"/>
            </a:endParaRPr>
          </a:p>
        </p:txBody>
      </p:sp>
      <p:sp>
        <p:nvSpPr>
          <p:cNvPr id="11" name="Rectangle 56"/>
          <p:cNvSpPr>
            <a:spLocks noChangeArrowheads="1"/>
          </p:cNvSpPr>
          <p:nvPr/>
        </p:nvSpPr>
        <p:spPr bwMode="auto">
          <a:xfrm>
            <a:off x="4419207" y="3221115"/>
            <a:ext cx="1763494" cy="386602"/>
          </a:xfrm>
          <a:prstGeom prst="rect">
            <a:avLst/>
          </a:prstGeom>
          <a:gradFill rotWithShape="1">
            <a:gsLst>
              <a:gs pos="0">
                <a:srgbClr val="F0AB00">
                  <a:gamma/>
                  <a:tint val="74118"/>
                  <a:invGamma/>
                  <a:alpha val="80000"/>
                </a:srgbClr>
              </a:gs>
              <a:gs pos="100000">
                <a:srgbClr val="F0AB00"/>
              </a:gs>
            </a:gsLst>
            <a:lin ang="5400000" scaled="1"/>
          </a:gradFill>
          <a:ln w="12700">
            <a:noFill/>
            <a:round/>
            <a:headEnd/>
            <a:tailEnd/>
          </a:ln>
          <a:effectLst/>
        </p:spPr>
        <p:txBody>
          <a:bodyPr lIns="180000" tIns="46800" rIns="90000" bIns="46800" anchor="ctr"/>
          <a:lstStyle/>
          <a:p>
            <a:pPr algn="ctr"/>
            <a:r>
              <a:rPr lang="de-DE" sz="1600" b="1" kern="0" dirty="0" smtClean="0">
                <a:latin typeface="+mn-lt"/>
              </a:rPr>
              <a:t>IDocs</a:t>
            </a:r>
            <a:endParaRPr lang="de-DE" sz="1600" b="1" kern="0" dirty="0">
              <a:latin typeface="+mn-lt"/>
            </a:endParaRPr>
          </a:p>
        </p:txBody>
      </p:sp>
      <p:pic>
        <p:nvPicPr>
          <p:cNvPr id="13" name="Rectangle 24"/>
          <p:cNvPicPr>
            <a:picLocks noChangeArrowheads="1"/>
          </p:cNvPicPr>
          <p:nvPr/>
        </p:nvPicPr>
        <p:blipFill>
          <a:blip r:embed="rId2" cstate="print"/>
          <a:srcRect/>
          <a:stretch>
            <a:fillRect/>
          </a:stretch>
        </p:blipFill>
        <p:spPr bwMode="ltGray">
          <a:xfrm>
            <a:off x="2054745" y="1606603"/>
            <a:ext cx="1789812" cy="2342706"/>
          </a:xfrm>
          <a:prstGeom prst="rect">
            <a:avLst/>
          </a:prstGeom>
          <a:solidFill>
            <a:srgbClr val="EDEDED"/>
          </a:solidFill>
          <a:ln w="88900" cap="sq">
            <a:noFill/>
            <a:miter lim="800000"/>
            <a:headEnd/>
            <a:tailEnd/>
          </a:ln>
          <a:effectLst>
            <a:outerShdw dist="18000" dir="5400000" algn="tl" rotWithShape="0">
              <a:srgbClr val="000000">
                <a:alpha val="39999"/>
              </a:srgbClr>
            </a:outerShdw>
          </a:effectLst>
        </p:spPr>
      </p:pic>
      <p:sp>
        <p:nvSpPr>
          <p:cNvPr id="14" name="TextBox 13"/>
          <p:cNvSpPr txBox="1"/>
          <p:nvPr/>
        </p:nvSpPr>
        <p:spPr>
          <a:xfrm>
            <a:off x="2064477" y="2311870"/>
            <a:ext cx="1732944" cy="923330"/>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es-CO" sz="1800" b="1" kern="0" dirty="0" smtClean="0">
                <a:ea typeface="Arial Unicode MS" pitchFamily="34" charset="-128"/>
                <a:cs typeface="Arial Unicode MS" pitchFamily="34" charset="-128"/>
              </a:rPr>
              <a:t>SAP NW Process Orchestration</a:t>
            </a:r>
            <a:endParaRPr lang="en-US" sz="1800" b="1" kern="0" dirty="0" smtClean="0">
              <a:ea typeface="Arial Unicode MS" pitchFamily="34" charset="-128"/>
              <a:cs typeface="Arial Unicode MS" pitchFamily="34" charset="-128"/>
            </a:endParaRPr>
          </a:p>
        </p:txBody>
      </p:sp>
      <p:sp>
        <p:nvSpPr>
          <p:cNvPr id="21" name="Rounded Rectangle 20"/>
          <p:cNvSpPr/>
          <p:nvPr/>
        </p:nvSpPr>
        <p:spPr>
          <a:xfrm>
            <a:off x="275856" y="2205541"/>
            <a:ext cx="1197442" cy="1184056"/>
          </a:xfrm>
          <a:prstGeom prst="round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lIns="72000" tIns="0" rIns="0" bIns="0" rtlCol="0" anchor="ctr"/>
          <a:lstStyle/>
          <a:p>
            <a:pPr algn="ctr" fontAlgn="auto">
              <a:spcBef>
                <a:spcPts val="0"/>
              </a:spcBef>
              <a:spcAft>
                <a:spcPts val="0"/>
              </a:spcAft>
              <a:defRPr/>
            </a:pPr>
            <a:r>
              <a:rPr lang="es-ES" sz="1600" dirty="0" smtClean="0">
                <a:solidFill>
                  <a:schemeClr val="bg1"/>
                </a:solidFill>
                <a:latin typeface="Arial Black" pitchFamily="34" charset="0"/>
              </a:rPr>
              <a:t>Legacy Apps</a:t>
            </a:r>
          </a:p>
        </p:txBody>
      </p:sp>
      <p:sp>
        <p:nvSpPr>
          <p:cNvPr id="12" name="Left-Right Arrow 11"/>
          <p:cNvSpPr/>
          <p:nvPr/>
        </p:nvSpPr>
        <p:spPr bwMode="gray">
          <a:xfrm>
            <a:off x="1444225" y="2598446"/>
            <a:ext cx="639592" cy="368410"/>
          </a:xfrm>
          <a:prstGeom prst="lef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CO"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 name="Left-Right Arrow 23"/>
          <p:cNvSpPr/>
          <p:nvPr/>
        </p:nvSpPr>
        <p:spPr bwMode="gray">
          <a:xfrm>
            <a:off x="3803157" y="2652509"/>
            <a:ext cx="639592" cy="368410"/>
          </a:xfrm>
          <a:prstGeom prst="lef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CO"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57237299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err="1" smtClean="0"/>
              <a:t>Gobierno</a:t>
            </a:r>
            <a:r>
              <a:rPr lang="en-US" dirty="0" smtClean="0"/>
              <a:t> SOA</a:t>
            </a:r>
            <a:br>
              <a:rPr lang="en-US" dirty="0" smtClean="0"/>
            </a:br>
            <a:r>
              <a:rPr lang="en-US" sz="2000" b="0" i="1" dirty="0" err="1" smtClean="0"/>
              <a:t>Registro</a:t>
            </a:r>
            <a:r>
              <a:rPr lang="en-US" sz="2000" b="0" i="1" dirty="0" smtClean="0"/>
              <a:t> de Servicios</a:t>
            </a:r>
            <a:endParaRPr lang="en-US" b="0" i="1" dirty="0" smtClean="0"/>
          </a:p>
        </p:txBody>
      </p:sp>
      <p:sp>
        <p:nvSpPr>
          <p:cNvPr id="20" name="Text Placeholder 19"/>
          <p:cNvSpPr>
            <a:spLocks noGrp="1"/>
          </p:cNvSpPr>
          <p:nvPr>
            <p:ph type="body" sz="quarter" idx="4294967295"/>
          </p:nvPr>
        </p:nvSpPr>
        <p:spPr>
          <a:xfrm>
            <a:off x="248400" y="1292400"/>
            <a:ext cx="2894840" cy="5410800"/>
          </a:xfrm>
          <a:prstGeom prst="rect">
            <a:avLst/>
          </a:prstGeom>
        </p:spPr>
        <p:txBody>
          <a:bodyPr/>
          <a:lstStyle/>
          <a:p>
            <a:r>
              <a:rPr lang="en-US" dirty="0" smtClean="0"/>
              <a:t>Catálogo central de </a:t>
            </a:r>
            <a:r>
              <a:rPr lang="en-US" dirty="0" err="1" smtClean="0"/>
              <a:t>servicios</a:t>
            </a:r>
            <a:r>
              <a:rPr lang="en-US" dirty="0" smtClean="0"/>
              <a:t> </a:t>
            </a:r>
            <a:r>
              <a:rPr lang="en-US" dirty="0" err="1" smtClean="0"/>
              <a:t>publicados</a:t>
            </a:r>
            <a:endParaRPr lang="en-US" dirty="0" smtClean="0"/>
          </a:p>
          <a:p>
            <a:r>
              <a:rPr lang="en-US" dirty="0" smtClean="0"/>
              <a:t>UDDI compliant.</a:t>
            </a:r>
          </a:p>
          <a:p>
            <a:pPr lvl="1">
              <a:buFont typeface="Arial" pitchFamily="34" charset="0"/>
              <a:buChar char="•"/>
            </a:pPr>
            <a:r>
              <a:rPr lang="en-US" dirty="0" smtClean="0"/>
              <a:t> </a:t>
            </a:r>
            <a:r>
              <a:rPr lang="en-US" dirty="0" err="1" smtClean="0"/>
              <a:t>Permite</a:t>
            </a:r>
            <a:r>
              <a:rPr lang="en-US" dirty="0" smtClean="0"/>
              <a:t> la </a:t>
            </a:r>
            <a:r>
              <a:rPr lang="en-US" dirty="0" err="1" smtClean="0"/>
              <a:t>integración</a:t>
            </a:r>
            <a:r>
              <a:rPr lang="en-US" dirty="0" smtClean="0"/>
              <a:t> de soluciones de 3ros.</a:t>
            </a:r>
          </a:p>
        </p:txBody>
      </p:sp>
      <p:pic>
        <p:nvPicPr>
          <p:cNvPr id="23" name="Picture 2"/>
          <p:cNvPicPr>
            <a:picLocks noChangeAspect="1" noChangeArrowheads="1"/>
          </p:cNvPicPr>
          <p:nvPr/>
        </p:nvPicPr>
        <p:blipFill>
          <a:blip r:embed="rId3" cstate="print"/>
          <a:srcRect r="14379"/>
          <a:stretch>
            <a:fillRect/>
          </a:stretch>
        </p:blipFill>
        <p:spPr bwMode="auto">
          <a:xfrm>
            <a:off x="3381154" y="1419687"/>
            <a:ext cx="5357178" cy="50276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005416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0" name="Picture 2" descr="http://www.materialyequipoelectrico.com/productos/big/1.1377721730.jpg"/>
          <p:cNvPicPr>
            <a:picLocks noChangeAspect="1" noChangeArrowheads="1"/>
          </p:cNvPicPr>
          <p:nvPr/>
        </p:nvPicPr>
        <p:blipFill rotWithShape="1">
          <a:blip r:embed="rId3">
            <a:extLst>
              <a:ext uri="{28A0092B-C50C-407E-A947-70E740481C1C}">
                <a14:useLocalDpi xmlns:a14="http://schemas.microsoft.com/office/drawing/2010/main" val="0"/>
              </a:ext>
            </a:extLst>
          </a:blip>
          <a:srcRect b="6575"/>
          <a:stretch/>
        </p:blipFill>
        <p:spPr bwMode="auto">
          <a:xfrm>
            <a:off x="0" y="0"/>
            <a:ext cx="9175748"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bwMode="gray">
          <a:xfrm>
            <a:off x="-1873" y="19114"/>
            <a:ext cx="9175748" cy="6858000"/>
          </a:xfrm>
          <a:prstGeom prst="rect">
            <a:avLst/>
          </a:prstGeom>
          <a:solidFill>
            <a:schemeClr val="bg1">
              <a:alpha val="71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CO"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7" name="Rectangle 70"/>
          <p:cNvSpPr>
            <a:spLocks noChangeArrowheads="1"/>
          </p:cNvSpPr>
          <p:nvPr/>
        </p:nvSpPr>
        <p:spPr bwMode="gray">
          <a:xfrm>
            <a:off x="3836679" y="4607783"/>
            <a:ext cx="3025775" cy="13938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kern="0">
              <a:solidFill>
                <a:prstClr val="white"/>
              </a:solidFill>
              <a:latin typeface="Calibri"/>
            </a:endParaRPr>
          </a:p>
        </p:txBody>
      </p:sp>
      <p:sp>
        <p:nvSpPr>
          <p:cNvPr id="96" name="Rectangle 70"/>
          <p:cNvSpPr>
            <a:spLocks noChangeArrowheads="1"/>
          </p:cNvSpPr>
          <p:nvPr/>
        </p:nvSpPr>
        <p:spPr bwMode="gray">
          <a:xfrm>
            <a:off x="3823979" y="3096483"/>
            <a:ext cx="3025775" cy="13938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kern="0">
              <a:solidFill>
                <a:prstClr val="white"/>
              </a:solidFill>
              <a:latin typeface="Calibri"/>
            </a:endParaRPr>
          </a:p>
        </p:txBody>
      </p:sp>
      <p:sp>
        <p:nvSpPr>
          <p:cNvPr id="4218882" name="Rectangle 2"/>
          <p:cNvSpPr>
            <a:spLocks noChangeArrowheads="1"/>
          </p:cNvSpPr>
          <p:nvPr/>
        </p:nvSpPr>
        <p:spPr bwMode="gray">
          <a:xfrm>
            <a:off x="1944379" y="3043433"/>
            <a:ext cx="1439863" cy="2749286"/>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kern="0">
              <a:solidFill>
                <a:prstClr val="white"/>
              </a:solidFill>
              <a:latin typeface="Calibri"/>
            </a:endParaRPr>
          </a:p>
        </p:txBody>
      </p:sp>
      <p:grpSp>
        <p:nvGrpSpPr>
          <p:cNvPr id="2" name="Group 3"/>
          <p:cNvGrpSpPr>
            <a:grpSpLocks/>
          </p:cNvGrpSpPr>
          <p:nvPr/>
        </p:nvGrpSpPr>
        <p:grpSpPr bwMode="auto">
          <a:xfrm>
            <a:off x="2176154" y="3156808"/>
            <a:ext cx="1011238" cy="1046163"/>
            <a:chOff x="3033" y="1599"/>
            <a:chExt cx="637" cy="659"/>
          </a:xfrm>
        </p:grpSpPr>
        <p:sp>
          <p:nvSpPr>
            <p:cNvPr id="4218884" name="Rectangle 4"/>
            <p:cNvSpPr>
              <a:spLocks noChangeArrowheads="1"/>
            </p:cNvSpPr>
            <p:nvPr/>
          </p:nvSpPr>
          <p:spPr bwMode="gray">
            <a:xfrm>
              <a:off x="3105" y="1692"/>
              <a:ext cx="565" cy="566"/>
            </a:xfrm>
            <a:prstGeom prst="rect">
              <a:avLst/>
            </a:prstGeom>
            <a:solidFill>
              <a:srgbClr val="89B0CD"/>
            </a:solidFill>
            <a:ln w="9525">
              <a:noFill/>
              <a:miter lim="800000"/>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grpSp>
          <p:nvGrpSpPr>
            <p:cNvPr id="3" name="Group 5"/>
            <p:cNvGrpSpPr>
              <a:grpSpLocks/>
            </p:cNvGrpSpPr>
            <p:nvPr/>
          </p:nvGrpSpPr>
          <p:grpSpPr bwMode="auto">
            <a:xfrm>
              <a:off x="3033" y="1599"/>
              <a:ext cx="258" cy="367"/>
              <a:chOff x="683" y="3365"/>
              <a:chExt cx="258" cy="367"/>
            </a:xfrm>
          </p:grpSpPr>
          <p:sp>
            <p:nvSpPr>
              <p:cNvPr id="4218886" name="Freeform 6"/>
              <p:cNvSpPr>
                <a:spLocks/>
              </p:cNvSpPr>
              <p:nvPr/>
            </p:nvSpPr>
            <p:spPr bwMode="gray">
              <a:xfrm>
                <a:off x="683" y="3365"/>
                <a:ext cx="258" cy="48"/>
              </a:xfrm>
              <a:custGeom>
                <a:avLst/>
                <a:gdLst/>
                <a:ahLst/>
                <a:cxnLst>
                  <a:cxn ang="0">
                    <a:pos x="517" y="0"/>
                  </a:cxn>
                  <a:cxn ang="0">
                    <a:pos x="400" y="98"/>
                  </a:cxn>
                  <a:cxn ang="0">
                    <a:pos x="0" y="98"/>
                  </a:cxn>
                  <a:cxn ang="0">
                    <a:pos x="130" y="0"/>
                  </a:cxn>
                  <a:cxn ang="0">
                    <a:pos x="517" y="0"/>
                  </a:cxn>
                  <a:cxn ang="0">
                    <a:pos x="517" y="0"/>
                  </a:cxn>
                </a:cxnLst>
                <a:rect l="0" t="0" r="r" b="b"/>
                <a:pathLst>
                  <a:path w="517" h="98">
                    <a:moveTo>
                      <a:pt x="517" y="0"/>
                    </a:moveTo>
                    <a:lnTo>
                      <a:pt x="400" y="98"/>
                    </a:lnTo>
                    <a:lnTo>
                      <a:pt x="0" y="98"/>
                    </a:lnTo>
                    <a:lnTo>
                      <a:pt x="130" y="0"/>
                    </a:lnTo>
                    <a:lnTo>
                      <a:pt x="517" y="0"/>
                    </a:lnTo>
                    <a:lnTo>
                      <a:pt x="517" y="0"/>
                    </a:lnTo>
                    <a:close/>
                  </a:path>
                </a:pathLst>
              </a:custGeom>
              <a:solidFill>
                <a:srgbClr val="E5E5E5"/>
              </a:solidFill>
              <a:ln w="9525">
                <a:solidFill>
                  <a:srgbClr val="000000"/>
                </a:solidFill>
                <a:prstDash val="solid"/>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887" name="Freeform 7"/>
              <p:cNvSpPr>
                <a:spLocks/>
              </p:cNvSpPr>
              <p:nvPr/>
            </p:nvSpPr>
            <p:spPr bwMode="gray">
              <a:xfrm>
                <a:off x="883" y="3365"/>
                <a:ext cx="58" cy="367"/>
              </a:xfrm>
              <a:custGeom>
                <a:avLst/>
                <a:gdLst/>
                <a:ahLst/>
                <a:cxnLst>
                  <a:cxn ang="0">
                    <a:pos x="117" y="0"/>
                  </a:cxn>
                  <a:cxn ang="0">
                    <a:pos x="0" y="98"/>
                  </a:cxn>
                  <a:cxn ang="0">
                    <a:pos x="0" y="735"/>
                  </a:cxn>
                  <a:cxn ang="0">
                    <a:pos x="117" y="617"/>
                  </a:cxn>
                  <a:cxn ang="0">
                    <a:pos x="117" y="0"/>
                  </a:cxn>
                  <a:cxn ang="0">
                    <a:pos x="117" y="0"/>
                  </a:cxn>
                </a:cxnLst>
                <a:rect l="0" t="0" r="r" b="b"/>
                <a:pathLst>
                  <a:path w="117" h="735">
                    <a:moveTo>
                      <a:pt x="117" y="0"/>
                    </a:moveTo>
                    <a:lnTo>
                      <a:pt x="0" y="98"/>
                    </a:lnTo>
                    <a:lnTo>
                      <a:pt x="0" y="735"/>
                    </a:lnTo>
                    <a:lnTo>
                      <a:pt x="117" y="617"/>
                    </a:lnTo>
                    <a:lnTo>
                      <a:pt x="117" y="0"/>
                    </a:lnTo>
                    <a:lnTo>
                      <a:pt x="117" y="0"/>
                    </a:lnTo>
                    <a:close/>
                  </a:path>
                </a:pathLst>
              </a:custGeom>
              <a:solidFill>
                <a:srgbClr val="A2A2A2"/>
              </a:solidFill>
              <a:ln w="9525">
                <a:solidFill>
                  <a:srgbClr val="000000"/>
                </a:solidFill>
                <a:prstDash val="solid"/>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888" name="Rectangle 8"/>
              <p:cNvSpPr>
                <a:spLocks noChangeArrowheads="1"/>
              </p:cNvSpPr>
              <p:nvPr/>
            </p:nvSpPr>
            <p:spPr bwMode="gray">
              <a:xfrm>
                <a:off x="694" y="3700"/>
                <a:ext cx="182" cy="16"/>
              </a:xfrm>
              <a:prstGeom prst="rect">
                <a:avLst/>
              </a:prstGeom>
              <a:solidFill>
                <a:srgbClr val="3F3D35"/>
              </a:solidFill>
              <a:ln w="9525">
                <a:noFill/>
                <a:miter lim="800000"/>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889" name="Rectangle 9"/>
              <p:cNvSpPr>
                <a:spLocks noChangeArrowheads="1"/>
              </p:cNvSpPr>
              <p:nvPr/>
            </p:nvSpPr>
            <p:spPr bwMode="gray">
              <a:xfrm>
                <a:off x="683" y="3413"/>
                <a:ext cx="200" cy="319"/>
              </a:xfrm>
              <a:prstGeom prst="rect">
                <a:avLst/>
              </a:prstGeom>
              <a:solidFill>
                <a:srgbClr val="EEEEEE"/>
              </a:solidFill>
              <a:ln w="9525">
                <a:solidFill>
                  <a:srgbClr val="000000"/>
                </a:solidFill>
                <a:miter lim="800000"/>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890" name="Rectangle 10"/>
              <p:cNvSpPr>
                <a:spLocks noChangeArrowheads="1"/>
              </p:cNvSpPr>
              <p:nvPr/>
            </p:nvSpPr>
            <p:spPr bwMode="gray">
              <a:xfrm>
                <a:off x="771" y="3424"/>
                <a:ext cx="99" cy="86"/>
              </a:xfrm>
              <a:prstGeom prst="rect">
                <a:avLst/>
              </a:prstGeom>
              <a:solidFill>
                <a:srgbClr val="666354"/>
              </a:solidFill>
              <a:ln w="9525">
                <a:noFill/>
                <a:miter lim="800000"/>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891" name="Rectangle 11"/>
              <p:cNvSpPr>
                <a:spLocks noChangeArrowheads="1"/>
              </p:cNvSpPr>
              <p:nvPr/>
            </p:nvSpPr>
            <p:spPr bwMode="gray">
              <a:xfrm>
                <a:off x="776" y="3434"/>
                <a:ext cx="36" cy="17"/>
              </a:xfrm>
              <a:prstGeom prst="rect">
                <a:avLst/>
              </a:prstGeom>
              <a:solidFill>
                <a:srgbClr val="3F3D35"/>
              </a:solidFill>
              <a:ln w="9525">
                <a:noFill/>
                <a:miter lim="800000"/>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892" name="Rectangle 12"/>
              <p:cNvSpPr>
                <a:spLocks noChangeArrowheads="1"/>
              </p:cNvSpPr>
              <p:nvPr/>
            </p:nvSpPr>
            <p:spPr bwMode="gray">
              <a:xfrm>
                <a:off x="776" y="3456"/>
                <a:ext cx="36" cy="27"/>
              </a:xfrm>
              <a:prstGeom prst="rect">
                <a:avLst/>
              </a:prstGeom>
              <a:solidFill>
                <a:srgbClr val="3F3D35"/>
              </a:solidFill>
              <a:ln w="9525">
                <a:noFill/>
                <a:miter lim="800000"/>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893" name="Rectangle 13"/>
              <p:cNvSpPr>
                <a:spLocks noChangeArrowheads="1"/>
              </p:cNvSpPr>
              <p:nvPr/>
            </p:nvSpPr>
            <p:spPr bwMode="gray">
              <a:xfrm>
                <a:off x="823" y="3434"/>
                <a:ext cx="41" cy="49"/>
              </a:xfrm>
              <a:prstGeom prst="rect">
                <a:avLst/>
              </a:prstGeom>
              <a:solidFill>
                <a:srgbClr val="3F3D35"/>
              </a:solidFill>
              <a:ln w="9525">
                <a:noFill/>
                <a:miter lim="800000"/>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894" name="Rectangle 14"/>
              <p:cNvSpPr>
                <a:spLocks noChangeArrowheads="1"/>
              </p:cNvSpPr>
              <p:nvPr/>
            </p:nvSpPr>
            <p:spPr bwMode="gray">
              <a:xfrm>
                <a:off x="776" y="3500"/>
                <a:ext cx="88" cy="5"/>
              </a:xfrm>
              <a:prstGeom prst="rect">
                <a:avLst/>
              </a:prstGeom>
              <a:solidFill>
                <a:srgbClr val="3F3D35"/>
              </a:solidFill>
              <a:ln w="9525">
                <a:noFill/>
                <a:miter lim="800000"/>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895" name="Freeform 15"/>
              <p:cNvSpPr>
                <a:spLocks/>
              </p:cNvSpPr>
              <p:nvPr/>
            </p:nvSpPr>
            <p:spPr bwMode="gray">
              <a:xfrm>
                <a:off x="688" y="3434"/>
                <a:ext cx="77" cy="6"/>
              </a:xfrm>
              <a:custGeom>
                <a:avLst/>
                <a:gdLst/>
                <a:ahLst/>
                <a:cxnLst>
                  <a:cxn ang="0">
                    <a:pos x="153" y="11"/>
                  </a:cxn>
                  <a:cxn ang="0">
                    <a:pos x="153" y="0"/>
                  </a:cxn>
                  <a:cxn ang="0">
                    <a:pos x="0" y="0"/>
                  </a:cxn>
                  <a:cxn ang="0">
                    <a:pos x="0" y="11"/>
                  </a:cxn>
                  <a:cxn ang="0">
                    <a:pos x="153" y="11"/>
                  </a:cxn>
                  <a:cxn ang="0">
                    <a:pos x="153" y="11"/>
                  </a:cxn>
                  <a:cxn ang="0">
                    <a:pos x="153" y="11"/>
                  </a:cxn>
                </a:cxnLst>
                <a:rect l="0" t="0" r="r" b="b"/>
                <a:pathLst>
                  <a:path w="153" h="11">
                    <a:moveTo>
                      <a:pt x="153" y="11"/>
                    </a:moveTo>
                    <a:lnTo>
                      <a:pt x="153" y="0"/>
                    </a:lnTo>
                    <a:lnTo>
                      <a:pt x="0" y="0"/>
                    </a:lnTo>
                    <a:lnTo>
                      <a:pt x="0" y="11"/>
                    </a:lnTo>
                    <a:lnTo>
                      <a:pt x="153" y="11"/>
                    </a:lnTo>
                    <a:lnTo>
                      <a:pt x="153" y="11"/>
                    </a:lnTo>
                    <a:lnTo>
                      <a:pt x="153" y="11"/>
                    </a:lnTo>
                    <a:close/>
                  </a:path>
                </a:pathLst>
              </a:custGeom>
              <a:solidFill>
                <a:srgbClr val="4F4F4C"/>
              </a:solidFill>
              <a:ln w="9525">
                <a:noFill/>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896" name="Freeform 16"/>
              <p:cNvSpPr>
                <a:spLocks/>
              </p:cNvSpPr>
              <p:nvPr/>
            </p:nvSpPr>
            <p:spPr bwMode="gray">
              <a:xfrm>
                <a:off x="771" y="3526"/>
                <a:ext cx="99" cy="6"/>
              </a:xfrm>
              <a:custGeom>
                <a:avLst/>
                <a:gdLst/>
                <a:ahLst/>
                <a:cxnLst>
                  <a:cxn ang="0">
                    <a:pos x="199" y="11"/>
                  </a:cxn>
                  <a:cxn ang="0">
                    <a:pos x="199" y="0"/>
                  </a:cxn>
                  <a:cxn ang="0">
                    <a:pos x="0" y="0"/>
                  </a:cxn>
                  <a:cxn ang="0">
                    <a:pos x="0" y="11"/>
                  </a:cxn>
                  <a:cxn ang="0">
                    <a:pos x="199" y="11"/>
                  </a:cxn>
                  <a:cxn ang="0">
                    <a:pos x="199" y="11"/>
                  </a:cxn>
                  <a:cxn ang="0">
                    <a:pos x="199" y="11"/>
                  </a:cxn>
                </a:cxnLst>
                <a:rect l="0" t="0" r="r" b="b"/>
                <a:pathLst>
                  <a:path w="199" h="11">
                    <a:moveTo>
                      <a:pt x="199" y="11"/>
                    </a:moveTo>
                    <a:lnTo>
                      <a:pt x="199" y="0"/>
                    </a:lnTo>
                    <a:lnTo>
                      <a:pt x="0" y="0"/>
                    </a:lnTo>
                    <a:lnTo>
                      <a:pt x="0" y="11"/>
                    </a:lnTo>
                    <a:lnTo>
                      <a:pt x="199" y="11"/>
                    </a:lnTo>
                    <a:lnTo>
                      <a:pt x="199" y="11"/>
                    </a:lnTo>
                    <a:lnTo>
                      <a:pt x="199" y="11"/>
                    </a:lnTo>
                    <a:close/>
                  </a:path>
                </a:pathLst>
              </a:custGeom>
              <a:solidFill>
                <a:srgbClr val="4F4F4C"/>
              </a:solidFill>
              <a:ln w="9525">
                <a:noFill/>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897" name="Freeform 17"/>
              <p:cNvSpPr>
                <a:spLocks/>
              </p:cNvSpPr>
              <p:nvPr/>
            </p:nvSpPr>
            <p:spPr bwMode="gray">
              <a:xfrm>
                <a:off x="688" y="3445"/>
                <a:ext cx="77" cy="6"/>
              </a:xfrm>
              <a:custGeom>
                <a:avLst/>
                <a:gdLst/>
                <a:ahLst/>
                <a:cxnLst>
                  <a:cxn ang="0">
                    <a:pos x="153" y="11"/>
                  </a:cxn>
                  <a:cxn ang="0">
                    <a:pos x="153" y="0"/>
                  </a:cxn>
                  <a:cxn ang="0">
                    <a:pos x="0" y="0"/>
                  </a:cxn>
                  <a:cxn ang="0">
                    <a:pos x="0" y="11"/>
                  </a:cxn>
                  <a:cxn ang="0">
                    <a:pos x="153" y="11"/>
                  </a:cxn>
                  <a:cxn ang="0">
                    <a:pos x="153" y="11"/>
                  </a:cxn>
                  <a:cxn ang="0">
                    <a:pos x="153" y="11"/>
                  </a:cxn>
                </a:cxnLst>
                <a:rect l="0" t="0" r="r" b="b"/>
                <a:pathLst>
                  <a:path w="153" h="11">
                    <a:moveTo>
                      <a:pt x="153" y="11"/>
                    </a:moveTo>
                    <a:lnTo>
                      <a:pt x="153" y="0"/>
                    </a:lnTo>
                    <a:lnTo>
                      <a:pt x="0" y="0"/>
                    </a:lnTo>
                    <a:lnTo>
                      <a:pt x="0" y="11"/>
                    </a:lnTo>
                    <a:lnTo>
                      <a:pt x="153" y="11"/>
                    </a:lnTo>
                    <a:lnTo>
                      <a:pt x="153" y="11"/>
                    </a:lnTo>
                    <a:lnTo>
                      <a:pt x="153" y="11"/>
                    </a:lnTo>
                    <a:close/>
                  </a:path>
                </a:pathLst>
              </a:custGeom>
              <a:solidFill>
                <a:srgbClr val="4F4F4C"/>
              </a:solidFill>
              <a:ln w="9525">
                <a:noFill/>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898" name="Freeform 18"/>
              <p:cNvSpPr>
                <a:spLocks/>
              </p:cNvSpPr>
              <p:nvPr/>
            </p:nvSpPr>
            <p:spPr bwMode="gray">
              <a:xfrm>
                <a:off x="688" y="3456"/>
                <a:ext cx="77" cy="6"/>
              </a:xfrm>
              <a:custGeom>
                <a:avLst/>
                <a:gdLst/>
                <a:ahLst/>
                <a:cxnLst>
                  <a:cxn ang="0">
                    <a:pos x="153" y="11"/>
                  </a:cxn>
                  <a:cxn ang="0">
                    <a:pos x="153" y="0"/>
                  </a:cxn>
                  <a:cxn ang="0">
                    <a:pos x="0" y="0"/>
                  </a:cxn>
                  <a:cxn ang="0">
                    <a:pos x="0" y="11"/>
                  </a:cxn>
                  <a:cxn ang="0">
                    <a:pos x="153" y="11"/>
                  </a:cxn>
                  <a:cxn ang="0">
                    <a:pos x="153" y="11"/>
                  </a:cxn>
                  <a:cxn ang="0">
                    <a:pos x="153" y="11"/>
                  </a:cxn>
                </a:cxnLst>
                <a:rect l="0" t="0" r="r" b="b"/>
                <a:pathLst>
                  <a:path w="153" h="11">
                    <a:moveTo>
                      <a:pt x="153" y="11"/>
                    </a:moveTo>
                    <a:lnTo>
                      <a:pt x="153" y="0"/>
                    </a:lnTo>
                    <a:lnTo>
                      <a:pt x="0" y="0"/>
                    </a:lnTo>
                    <a:lnTo>
                      <a:pt x="0" y="11"/>
                    </a:lnTo>
                    <a:lnTo>
                      <a:pt x="153" y="11"/>
                    </a:lnTo>
                    <a:lnTo>
                      <a:pt x="153" y="11"/>
                    </a:lnTo>
                    <a:lnTo>
                      <a:pt x="153" y="11"/>
                    </a:lnTo>
                    <a:close/>
                  </a:path>
                </a:pathLst>
              </a:custGeom>
              <a:solidFill>
                <a:srgbClr val="4F4F4C"/>
              </a:solidFill>
              <a:ln w="9525">
                <a:noFill/>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899" name="Freeform 19"/>
              <p:cNvSpPr>
                <a:spLocks/>
              </p:cNvSpPr>
              <p:nvPr/>
            </p:nvSpPr>
            <p:spPr bwMode="gray">
              <a:xfrm>
                <a:off x="688" y="3468"/>
                <a:ext cx="77" cy="5"/>
              </a:xfrm>
              <a:custGeom>
                <a:avLst/>
                <a:gdLst/>
                <a:ahLst/>
                <a:cxnLst>
                  <a:cxn ang="0">
                    <a:pos x="153" y="9"/>
                  </a:cxn>
                  <a:cxn ang="0">
                    <a:pos x="153" y="0"/>
                  </a:cxn>
                  <a:cxn ang="0">
                    <a:pos x="0" y="0"/>
                  </a:cxn>
                  <a:cxn ang="0">
                    <a:pos x="0" y="9"/>
                  </a:cxn>
                  <a:cxn ang="0">
                    <a:pos x="153" y="9"/>
                  </a:cxn>
                  <a:cxn ang="0">
                    <a:pos x="153" y="9"/>
                  </a:cxn>
                  <a:cxn ang="0">
                    <a:pos x="153" y="9"/>
                  </a:cxn>
                </a:cxnLst>
                <a:rect l="0" t="0" r="r" b="b"/>
                <a:pathLst>
                  <a:path w="153" h="9">
                    <a:moveTo>
                      <a:pt x="153" y="9"/>
                    </a:moveTo>
                    <a:lnTo>
                      <a:pt x="153" y="0"/>
                    </a:lnTo>
                    <a:lnTo>
                      <a:pt x="0" y="0"/>
                    </a:lnTo>
                    <a:lnTo>
                      <a:pt x="0" y="9"/>
                    </a:lnTo>
                    <a:lnTo>
                      <a:pt x="153" y="9"/>
                    </a:lnTo>
                    <a:lnTo>
                      <a:pt x="153" y="9"/>
                    </a:lnTo>
                    <a:lnTo>
                      <a:pt x="153" y="9"/>
                    </a:lnTo>
                    <a:close/>
                  </a:path>
                </a:pathLst>
              </a:custGeom>
              <a:solidFill>
                <a:srgbClr val="4F4F4C"/>
              </a:solidFill>
              <a:ln w="9525">
                <a:noFill/>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00" name="Freeform 20"/>
              <p:cNvSpPr>
                <a:spLocks/>
              </p:cNvSpPr>
              <p:nvPr/>
            </p:nvSpPr>
            <p:spPr bwMode="gray">
              <a:xfrm>
                <a:off x="688" y="3478"/>
                <a:ext cx="77" cy="6"/>
              </a:xfrm>
              <a:custGeom>
                <a:avLst/>
                <a:gdLst/>
                <a:ahLst/>
                <a:cxnLst>
                  <a:cxn ang="0">
                    <a:pos x="153" y="11"/>
                  </a:cxn>
                  <a:cxn ang="0">
                    <a:pos x="153" y="0"/>
                  </a:cxn>
                  <a:cxn ang="0">
                    <a:pos x="0" y="0"/>
                  </a:cxn>
                  <a:cxn ang="0">
                    <a:pos x="0" y="11"/>
                  </a:cxn>
                  <a:cxn ang="0">
                    <a:pos x="153" y="11"/>
                  </a:cxn>
                  <a:cxn ang="0">
                    <a:pos x="153" y="11"/>
                  </a:cxn>
                  <a:cxn ang="0">
                    <a:pos x="153" y="11"/>
                  </a:cxn>
                </a:cxnLst>
                <a:rect l="0" t="0" r="r" b="b"/>
                <a:pathLst>
                  <a:path w="153" h="11">
                    <a:moveTo>
                      <a:pt x="153" y="11"/>
                    </a:moveTo>
                    <a:lnTo>
                      <a:pt x="153" y="0"/>
                    </a:lnTo>
                    <a:lnTo>
                      <a:pt x="0" y="0"/>
                    </a:lnTo>
                    <a:lnTo>
                      <a:pt x="0" y="11"/>
                    </a:lnTo>
                    <a:lnTo>
                      <a:pt x="153" y="11"/>
                    </a:lnTo>
                    <a:lnTo>
                      <a:pt x="153" y="11"/>
                    </a:lnTo>
                    <a:lnTo>
                      <a:pt x="153" y="11"/>
                    </a:lnTo>
                    <a:close/>
                  </a:path>
                </a:pathLst>
              </a:custGeom>
              <a:solidFill>
                <a:srgbClr val="4F4F4C"/>
              </a:solidFill>
              <a:ln w="9525">
                <a:noFill/>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01" name="Freeform 21"/>
              <p:cNvSpPr>
                <a:spLocks/>
              </p:cNvSpPr>
              <p:nvPr/>
            </p:nvSpPr>
            <p:spPr bwMode="gray">
              <a:xfrm>
                <a:off x="688" y="3490"/>
                <a:ext cx="77" cy="6"/>
              </a:xfrm>
              <a:custGeom>
                <a:avLst/>
                <a:gdLst/>
                <a:ahLst/>
                <a:cxnLst>
                  <a:cxn ang="0">
                    <a:pos x="153" y="11"/>
                  </a:cxn>
                  <a:cxn ang="0">
                    <a:pos x="153" y="0"/>
                  </a:cxn>
                  <a:cxn ang="0">
                    <a:pos x="0" y="0"/>
                  </a:cxn>
                  <a:cxn ang="0">
                    <a:pos x="0" y="11"/>
                  </a:cxn>
                  <a:cxn ang="0">
                    <a:pos x="153" y="11"/>
                  </a:cxn>
                  <a:cxn ang="0">
                    <a:pos x="153" y="11"/>
                  </a:cxn>
                  <a:cxn ang="0">
                    <a:pos x="153" y="11"/>
                  </a:cxn>
                </a:cxnLst>
                <a:rect l="0" t="0" r="r" b="b"/>
                <a:pathLst>
                  <a:path w="153" h="11">
                    <a:moveTo>
                      <a:pt x="153" y="11"/>
                    </a:moveTo>
                    <a:lnTo>
                      <a:pt x="153" y="0"/>
                    </a:lnTo>
                    <a:lnTo>
                      <a:pt x="0" y="0"/>
                    </a:lnTo>
                    <a:lnTo>
                      <a:pt x="0" y="11"/>
                    </a:lnTo>
                    <a:lnTo>
                      <a:pt x="153" y="11"/>
                    </a:lnTo>
                    <a:lnTo>
                      <a:pt x="153" y="11"/>
                    </a:lnTo>
                    <a:lnTo>
                      <a:pt x="153" y="11"/>
                    </a:lnTo>
                    <a:close/>
                  </a:path>
                </a:pathLst>
              </a:custGeom>
              <a:solidFill>
                <a:srgbClr val="4F4F4C"/>
              </a:solidFill>
              <a:ln w="9525">
                <a:noFill/>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02" name="Freeform 22"/>
              <p:cNvSpPr>
                <a:spLocks/>
              </p:cNvSpPr>
              <p:nvPr/>
            </p:nvSpPr>
            <p:spPr bwMode="gray">
              <a:xfrm>
                <a:off x="688" y="3501"/>
                <a:ext cx="77" cy="5"/>
              </a:xfrm>
              <a:custGeom>
                <a:avLst/>
                <a:gdLst/>
                <a:ahLst/>
                <a:cxnLst>
                  <a:cxn ang="0">
                    <a:pos x="153" y="9"/>
                  </a:cxn>
                  <a:cxn ang="0">
                    <a:pos x="153" y="0"/>
                  </a:cxn>
                  <a:cxn ang="0">
                    <a:pos x="0" y="0"/>
                  </a:cxn>
                  <a:cxn ang="0">
                    <a:pos x="0" y="9"/>
                  </a:cxn>
                  <a:cxn ang="0">
                    <a:pos x="153" y="9"/>
                  </a:cxn>
                  <a:cxn ang="0">
                    <a:pos x="153" y="9"/>
                  </a:cxn>
                  <a:cxn ang="0">
                    <a:pos x="153" y="9"/>
                  </a:cxn>
                </a:cxnLst>
                <a:rect l="0" t="0" r="r" b="b"/>
                <a:pathLst>
                  <a:path w="153" h="9">
                    <a:moveTo>
                      <a:pt x="153" y="9"/>
                    </a:moveTo>
                    <a:lnTo>
                      <a:pt x="153" y="0"/>
                    </a:lnTo>
                    <a:lnTo>
                      <a:pt x="0" y="0"/>
                    </a:lnTo>
                    <a:lnTo>
                      <a:pt x="0" y="9"/>
                    </a:lnTo>
                    <a:lnTo>
                      <a:pt x="153" y="9"/>
                    </a:lnTo>
                    <a:lnTo>
                      <a:pt x="153" y="9"/>
                    </a:lnTo>
                    <a:lnTo>
                      <a:pt x="153" y="9"/>
                    </a:lnTo>
                    <a:close/>
                  </a:path>
                </a:pathLst>
              </a:custGeom>
              <a:solidFill>
                <a:srgbClr val="4F4F4C"/>
              </a:solidFill>
              <a:ln w="9525">
                <a:noFill/>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03" name="Rectangle 23"/>
              <p:cNvSpPr>
                <a:spLocks noChangeArrowheads="1"/>
              </p:cNvSpPr>
              <p:nvPr/>
            </p:nvSpPr>
            <p:spPr bwMode="gray">
              <a:xfrm>
                <a:off x="692" y="3681"/>
                <a:ext cx="181" cy="22"/>
              </a:xfrm>
              <a:prstGeom prst="rect">
                <a:avLst/>
              </a:prstGeom>
              <a:solidFill>
                <a:srgbClr val="666354"/>
              </a:solidFill>
              <a:ln w="9525">
                <a:noFill/>
                <a:miter lim="800000"/>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grpSp>
        <p:sp>
          <p:nvSpPr>
            <p:cNvPr id="41039" name="Rectangle 24"/>
            <p:cNvSpPr>
              <a:spLocks noChangeArrowheads="1"/>
            </p:cNvSpPr>
            <p:nvPr/>
          </p:nvSpPr>
          <p:spPr bwMode="gray">
            <a:xfrm>
              <a:off x="3356" y="1695"/>
              <a:ext cx="217" cy="230"/>
            </a:xfrm>
            <a:prstGeom prst="rect">
              <a:avLst/>
            </a:prstGeom>
            <a:noFill/>
            <a:ln w="9525" algn="ctr">
              <a:noFill/>
              <a:miter lim="800000"/>
              <a:headEnd/>
              <a:tailEnd/>
            </a:ln>
          </p:spPr>
          <p:txBody>
            <a:bodyPr wrap="none" lIns="0" tIns="0" rIns="0" bIns="0">
              <a:spAutoFit/>
            </a:bodyPr>
            <a:lstStyle/>
            <a:p>
              <a:pPr algn="ctr">
                <a:buClr>
                  <a:schemeClr val="accent1"/>
                </a:buClr>
                <a:buSzPct val="80000"/>
                <a:buFont typeface="Wingdings" pitchFamily="2" charset="2"/>
                <a:buNone/>
              </a:pPr>
              <a:r>
                <a:rPr lang="en-US" sz="1200"/>
                <a:t>Web</a:t>
              </a:r>
            </a:p>
            <a:p>
              <a:pPr algn="ctr">
                <a:buClr>
                  <a:schemeClr val="accent1"/>
                </a:buClr>
                <a:buSzPct val="80000"/>
                <a:buFont typeface="Wingdings" pitchFamily="2" charset="2"/>
                <a:buNone/>
              </a:pPr>
              <a:r>
                <a:rPr lang="en-US" sz="1200"/>
                <a:t>Disp.</a:t>
              </a:r>
            </a:p>
          </p:txBody>
        </p:sp>
      </p:grpSp>
      <p:grpSp>
        <p:nvGrpSpPr>
          <p:cNvPr id="4" name="Group 25"/>
          <p:cNvGrpSpPr>
            <a:grpSpLocks/>
          </p:cNvGrpSpPr>
          <p:nvPr/>
        </p:nvGrpSpPr>
        <p:grpSpPr bwMode="auto">
          <a:xfrm>
            <a:off x="2168217" y="3139346"/>
            <a:ext cx="1011237" cy="1046162"/>
            <a:chOff x="3033" y="1599"/>
            <a:chExt cx="637" cy="659"/>
          </a:xfrm>
        </p:grpSpPr>
        <p:sp>
          <p:nvSpPr>
            <p:cNvPr id="4218906" name="Rectangle 26"/>
            <p:cNvSpPr>
              <a:spLocks noChangeArrowheads="1"/>
            </p:cNvSpPr>
            <p:nvPr/>
          </p:nvSpPr>
          <p:spPr bwMode="gray">
            <a:xfrm>
              <a:off x="3105" y="1692"/>
              <a:ext cx="565" cy="566"/>
            </a:xfrm>
            <a:prstGeom prst="rect">
              <a:avLst/>
            </a:prstGeom>
            <a:solidFill>
              <a:schemeClr val="tx2">
                <a:lumMod val="20000"/>
                <a:lumOff val="80000"/>
              </a:schemeClr>
            </a:solidFill>
            <a:ln w="9525">
              <a:noFill/>
              <a:miter lim="800000"/>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grpSp>
          <p:nvGrpSpPr>
            <p:cNvPr id="5" name="Group 27"/>
            <p:cNvGrpSpPr>
              <a:grpSpLocks/>
            </p:cNvGrpSpPr>
            <p:nvPr/>
          </p:nvGrpSpPr>
          <p:grpSpPr bwMode="auto">
            <a:xfrm>
              <a:off x="3033" y="1599"/>
              <a:ext cx="258" cy="367"/>
              <a:chOff x="683" y="3365"/>
              <a:chExt cx="258" cy="367"/>
            </a:xfrm>
          </p:grpSpPr>
          <p:sp>
            <p:nvSpPr>
              <p:cNvPr id="4218908" name="Freeform 28"/>
              <p:cNvSpPr>
                <a:spLocks/>
              </p:cNvSpPr>
              <p:nvPr/>
            </p:nvSpPr>
            <p:spPr bwMode="gray">
              <a:xfrm>
                <a:off x="683" y="3365"/>
                <a:ext cx="258" cy="48"/>
              </a:xfrm>
              <a:custGeom>
                <a:avLst/>
                <a:gdLst/>
                <a:ahLst/>
                <a:cxnLst>
                  <a:cxn ang="0">
                    <a:pos x="517" y="0"/>
                  </a:cxn>
                  <a:cxn ang="0">
                    <a:pos x="400" y="98"/>
                  </a:cxn>
                  <a:cxn ang="0">
                    <a:pos x="0" y="98"/>
                  </a:cxn>
                  <a:cxn ang="0">
                    <a:pos x="130" y="0"/>
                  </a:cxn>
                  <a:cxn ang="0">
                    <a:pos x="517" y="0"/>
                  </a:cxn>
                  <a:cxn ang="0">
                    <a:pos x="517" y="0"/>
                  </a:cxn>
                </a:cxnLst>
                <a:rect l="0" t="0" r="r" b="b"/>
                <a:pathLst>
                  <a:path w="517" h="98">
                    <a:moveTo>
                      <a:pt x="517" y="0"/>
                    </a:moveTo>
                    <a:lnTo>
                      <a:pt x="400" y="98"/>
                    </a:lnTo>
                    <a:lnTo>
                      <a:pt x="0" y="98"/>
                    </a:lnTo>
                    <a:lnTo>
                      <a:pt x="130" y="0"/>
                    </a:lnTo>
                    <a:lnTo>
                      <a:pt x="517" y="0"/>
                    </a:lnTo>
                    <a:lnTo>
                      <a:pt x="517" y="0"/>
                    </a:lnTo>
                    <a:close/>
                  </a:path>
                </a:pathLst>
              </a:custGeom>
              <a:solidFill>
                <a:srgbClr val="E5E5E5"/>
              </a:solidFill>
              <a:ln w="9525">
                <a:solidFill>
                  <a:srgbClr val="000000"/>
                </a:solidFill>
                <a:prstDash val="solid"/>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09" name="Freeform 29"/>
              <p:cNvSpPr>
                <a:spLocks/>
              </p:cNvSpPr>
              <p:nvPr/>
            </p:nvSpPr>
            <p:spPr bwMode="gray">
              <a:xfrm>
                <a:off x="883" y="3365"/>
                <a:ext cx="58" cy="367"/>
              </a:xfrm>
              <a:custGeom>
                <a:avLst/>
                <a:gdLst/>
                <a:ahLst/>
                <a:cxnLst>
                  <a:cxn ang="0">
                    <a:pos x="117" y="0"/>
                  </a:cxn>
                  <a:cxn ang="0">
                    <a:pos x="0" y="98"/>
                  </a:cxn>
                  <a:cxn ang="0">
                    <a:pos x="0" y="735"/>
                  </a:cxn>
                  <a:cxn ang="0">
                    <a:pos x="117" y="617"/>
                  </a:cxn>
                  <a:cxn ang="0">
                    <a:pos x="117" y="0"/>
                  </a:cxn>
                  <a:cxn ang="0">
                    <a:pos x="117" y="0"/>
                  </a:cxn>
                </a:cxnLst>
                <a:rect l="0" t="0" r="r" b="b"/>
                <a:pathLst>
                  <a:path w="117" h="735">
                    <a:moveTo>
                      <a:pt x="117" y="0"/>
                    </a:moveTo>
                    <a:lnTo>
                      <a:pt x="0" y="98"/>
                    </a:lnTo>
                    <a:lnTo>
                      <a:pt x="0" y="735"/>
                    </a:lnTo>
                    <a:lnTo>
                      <a:pt x="117" y="617"/>
                    </a:lnTo>
                    <a:lnTo>
                      <a:pt x="117" y="0"/>
                    </a:lnTo>
                    <a:lnTo>
                      <a:pt x="117" y="0"/>
                    </a:lnTo>
                    <a:close/>
                  </a:path>
                </a:pathLst>
              </a:custGeom>
              <a:solidFill>
                <a:srgbClr val="A2A2A2"/>
              </a:solidFill>
              <a:ln w="9525">
                <a:solidFill>
                  <a:srgbClr val="000000"/>
                </a:solidFill>
                <a:prstDash val="solid"/>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10" name="Rectangle 30"/>
              <p:cNvSpPr>
                <a:spLocks noChangeArrowheads="1"/>
              </p:cNvSpPr>
              <p:nvPr/>
            </p:nvSpPr>
            <p:spPr bwMode="gray">
              <a:xfrm>
                <a:off x="694" y="3700"/>
                <a:ext cx="182" cy="16"/>
              </a:xfrm>
              <a:prstGeom prst="rect">
                <a:avLst/>
              </a:prstGeom>
              <a:solidFill>
                <a:srgbClr val="3F3D35"/>
              </a:solidFill>
              <a:ln w="9525">
                <a:noFill/>
                <a:miter lim="800000"/>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11" name="Rectangle 31"/>
              <p:cNvSpPr>
                <a:spLocks noChangeArrowheads="1"/>
              </p:cNvSpPr>
              <p:nvPr/>
            </p:nvSpPr>
            <p:spPr bwMode="gray">
              <a:xfrm>
                <a:off x="683" y="3413"/>
                <a:ext cx="200" cy="319"/>
              </a:xfrm>
              <a:prstGeom prst="rect">
                <a:avLst/>
              </a:prstGeom>
              <a:solidFill>
                <a:srgbClr val="EEEEEE"/>
              </a:solidFill>
              <a:ln w="9525">
                <a:solidFill>
                  <a:srgbClr val="000000"/>
                </a:solidFill>
                <a:miter lim="800000"/>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12" name="Rectangle 32"/>
              <p:cNvSpPr>
                <a:spLocks noChangeArrowheads="1"/>
              </p:cNvSpPr>
              <p:nvPr/>
            </p:nvSpPr>
            <p:spPr bwMode="gray">
              <a:xfrm>
                <a:off x="771" y="3424"/>
                <a:ext cx="99" cy="86"/>
              </a:xfrm>
              <a:prstGeom prst="rect">
                <a:avLst/>
              </a:prstGeom>
              <a:solidFill>
                <a:srgbClr val="666354"/>
              </a:solidFill>
              <a:ln w="9525">
                <a:noFill/>
                <a:miter lim="800000"/>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13" name="Rectangle 33"/>
              <p:cNvSpPr>
                <a:spLocks noChangeArrowheads="1"/>
              </p:cNvSpPr>
              <p:nvPr/>
            </p:nvSpPr>
            <p:spPr bwMode="gray">
              <a:xfrm>
                <a:off x="776" y="3434"/>
                <a:ext cx="36" cy="17"/>
              </a:xfrm>
              <a:prstGeom prst="rect">
                <a:avLst/>
              </a:prstGeom>
              <a:solidFill>
                <a:srgbClr val="3F3D35"/>
              </a:solidFill>
              <a:ln w="9525">
                <a:noFill/>
                <a:miter lim="800000"/>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14" name="Rectangle 34"/>
              <p:cNvSpPr>
                <a:spLocks noChangeArrowheads="1"/>
              </p:cNvSpPr>
              <p:nvPr/>
            </p:nvSpPr>
            <p:spPr bwMode="gray">
              <a:xfrm>
                <a:off x="776" y="3456"/>
                <a:ext cx="36" cy="27"/>
              </a:xfrm>
              <a:prstGeom prst="rect">
                <a:avLst/>
              </a:prstGeom>
              <a:solidFill>
                <a:srgbClr val="3F3D35"/>
              </a:solidFill>
              <a:ln w="9525">
                <a:noFill/>
                <a:miter lim="800000"/>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15" name="Rectangle 35"/>
              <p:cNvSpPr>
                <a:spLocks noChangeArrowheads="1"/>
              </p:cNvSpPr>
              <p:nvPr/>
            </p:nvSpPr>
            <p:spPr bwMode="gray">
              <a:xfrm>
                <a:off x="823" y="3434"/>
                <a:ext cx="41" cy="49"/>
              </a:xfrm>
              <a:prstGeom prst="rect">
                <a:avLst/>
              </a:prstGeom>
              <a:solidFill>
                <a:srgbClr val="3F3D35"/>
              </a:solidFill>
              <a:ln w="9525">
                <a:noFill/>
                <a:miter lim="800000"/>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16" name="Rectangle 36"/>
              <p:cNvSpPr>
                <a:spLocks noChangeArrowheads="1"/>
              </p:cNvSpPr>
              <p:nvPr/>
            </p:nvSpPr>
            <p:spPr bwMode="gray">
              <a:xfrm>
                <a:off x="776" y="3500"/>
                <a:ext cx="88" cy="5"/>
              </a:xfrm>
              <a:prstGeom prst="rect">
                <a:avLst/>
              </a:prstGeom>
              <a:solidFill>
                <a:srgbClr val="3F3D35"/>
              </a:solidFill>
              <a:ln w="9525">
                <a:noFill/>
                <a:miter lim="800000"/>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17" name="Freeform 37"/>
              <p:cNvSpPr>
                <a:spLocks/>
              </p:cNvSpPr>
              <p:nvPr/>
            </p:nvSpPr>
            <p:spPr bwMode="gray">
              <a:xfrm>
                <a:off x="688" y="3434"/>
                <a:ext cx="77" cy="6"/>
              </a:xfrm>
              <a:custGeom>
                <a:avLst/>
                <a:gdLst/>
                <a:ahLst/>
                <a:cxnLst>
                  <a:cxn ang="0">
                    <a:pos x="153" y="11"/>
                  </a:cxn>
                  <a:cxn ang="0">
                    <a:pos x="153" y="0"/>
                  </a:cxn>
                  <a:cxn ang="0">
                    <a:pos x="0" y="0"/>
                  </a:cxn>
                  <a:cxn ang="0">
                    <a:pos x="0" y="11"/>
                  </a:cxn>
                  <a:cxn ang="0">
                    <a:pos x="153" y="11"/>
                  </a:cxn>
                  <a:cxn ang="0">
                    <a:pos x="153" y="11"/>
                  </a:cxn>
                  <a:cxn ang="0">
                    <a:pos x="153" y="11"/>
                  </a:cxn>
                </a:cxnLst>
                <a:rect l="0" t="0" r="r" b="b"/>
                <a:pathLst>
                  <a:path w="153" h="11">
                    <a:moveTo>
                      <a:pt x="153" y="11"/>
                    </a:moveTo>
                    <a:lnTo>
                      <a:pt x="153" y="0"/>
                    </a:lnTo>
                    <a:lnTo>
                      <a:pt x="0" y="0"/>
                    </a:lnTo>
                    <a:lnTo>
                      <a:pt x="0" y="11"/>
                    </a:lnTo>
                    <a:lnTo>
                      <a:pt x="153" y="11"/>
                    </a:lnTo>
                    <a:lnTo>
                      <a:pt x="153" y="11"/>
                    </a:lnTo>
                    <a:lnTo>
                      <a:pt x="153" y="11"/>
                    </a:lnTo>
                    <a:close/>
                  </a:path>
                </a:pathLst>
              </a:custGeom>
              <a:solidFill>
                <a:srgbClr val="4F4F4C"/>
              </a:solidFill>
              <a:ln w="9525">
                <a:noFill/>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18" name="Freeform 38"/>
              <p:cNvSpPr>
                <a:spLocks/>
              </p:cNvSpPr>
              <p:nvPr/>
            </p:nvSpPr>
            <p:spPr bwMode="gray">
              <a:xfrm>
                <a:off x="771" y="3526"/>
                <a:ext cx="99" cy="6"/>
              </a:xfrm>
              <a:custGeom>
                <a:avLst/>
                <a:gdLst/>
                <a:ahLst/>
                <a:cxnLst>
                  <a:cxn ang="0">
                    <a:pos x="199" y="11"/>
                  </a:cxn>
                  <a:cxn ang="0">
                    <a:pos x="199" y="0"/>
                  </a:cxn>
                  <a:cxn ang="0">
                    <a:pos x="0" y="0"/>
                  </a:cxn>
                  <a:cxn ang="0">
                    <a:pos x="0" y="11"/>
                  </a:cxn>
                  <a:cxn ang="0">
                    <a:pos x="199" y="11"/>
                  </a:cxn>
                  <a:cxn ang="0">
                    <a:pos x="199" y="11"/>
                  </a:cxn>
                  <a:cxn ang="0">
                    <a:pos x="199" y="11"/>
                  </a:cxn>
                </a:cxnLst>
                <a:rect l="0" t="0" r="r" b="b"/>
                <a:pathLst>
                  <a:path w="199" h="11">
                    <a:moveTo>
                      <a:pt x="199" y="11"/>
                    </a:moveTo>
                    <a:lnTo>
                      <a:pt x="199" y="0"/>
                    </a:lnTo>
                    <a:lnTo>
                      <a:pt x="0" y="0"/>
                    </a:lnTo>
                    <a:lnTo>
                      <a:pt x="0" y="11"/>
                    </a:lnTo>
                    <a:lnTo>
                      <a:pt x="199" y="11"/>
                    </a:lnTo>
                    <a:lnTo>
                      <a:pt x="199" y="11"/>
                    </a:lnTo>
                    <a:lnTo>
                      <a:pt x="199" y="11"/>
                    </a:lnTo>
                    <a:close/>
                  </a:path>
                </a:pathLst>
              </a:custGeom>
              <a:solidFill>
                <a:srgbClr val="4F4F4C"/>
              </a:solidFill>
              <a:ln w="9525">
                <a:noFill/>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19" name="Freeform 39"/>
              <p:cNvSpPr>
                <a:spLocks/>
              </p:cNvSpPr>
              <p:nvPr/>
            </p:nvSpPr>
            <p:spPr bwMode="gray">
              <a:xfrm>
                <a:off x="688" y="3445"/>
                <a:ext cx="77" cy="6"/>
              </a:xfrm>
              <a:custGeom>
                <a:avLst/>
                <a:gdLst/>
                <a:ahLst/>
                <a:cxnLst>
                  <a:cxn ang="0">
                    <a:pos x="153" y="11"/>
                  </a:cxn>
                  <a:cxn ang="0">
                    <a:pos x="153" y="0"/>
                  </a:cxn>
                  <a:cxn ang="0">
                    <a:pos x="0" y="0"/>
                  </a:cxn>
                  <a:cxn ang="0">
                    <a:pos x="0" y="11"/>
                  </a:cxn>
                  <a:cxn ang="0">
                    <a:pos x="153" y="11"/>
                  </a:cxn>
                  <a:cxn ang="0">
                    <a:pos x="153" y="11"/>
                  </a:cxn>
                  <a:cxn ang="0">
                    <a:pos x="153" y="11"/>
                  </a:cxn>
                </a:cxnLst>
                <a:rect l="0" t="0" r="r" b="b"/>
                <a:pathLst>
                  <a:path w="153" h="11">
                    <a:moveTo>
                      <a:pt x="153" y="11"/>
                    </a:moveTo>
                    <a:lnTo>
                      <a:pt x="153" y="0"/>
                    </a:lnTo>
                    <a:lnTo>
                      <a:pt x="0" y="0"/>
                    </a:lnTo>
                    <a:lnTo>
                      <a:pt x="0" y="11"/>
                    </a:lnTo>
                    <a:lnTo>
                      <a:pt x="153" y="11"/>
                    </a:lnTo>
                    <a:lnTo>
                      <a:pt x="153" y="11"/>
                    </a:lnTo>
                    <a:lnTo>
                      <a:pt x="153" y="11"/>
                    </a:lnTo>
                    <a:close/>
                  </a:path>
                </a:pathLst>
              </a:custGeom>
              <a:solidFill>
                <a:srgbClr val="4F4F4C"/>
              </a:solidFill>
              <a:ln w="9525">
                <a:noFill/>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20" name="Freeform 40"/>
              <p:cNvSpPr>
                <a:spLocks/>
              </p:cNvSpPr>
              <p:nvPr/>
            </p:nvSpPr>
            <p:spPr bwMode="gray">
              <a:xfrm>
                <a:off x="688" y="3456"/>
                <a:ext cx="77" cy="6"/>
              </a:xfrm>
              <a:custGeom>
                <a:avLst/>
                <a:gdLst/>
                <a:ahLst/>
                <a:cxnLst>
                  <a:cxn ang="0">
                    <a:pos x="153" y="11"/>
                  </a:cxn>
                  <a:cxn ang="0">
                    <a:pos x="153" y="0"/>
                  </a:cxn>
                  <a:cxn ang="0">
                    <a:pos x="0" y="0"/>
                  </a:cxn>
                  <a:cxn ang="0">
                    <a:pos x="0" y="11"/>
                  </a:cxn>
                  <a:cxn ang="0">
                    <a:pos x="153" y="11"/>
                  </a:cxn>
                  <a:cxn ang="0">
                    <a:pos x="153" y="11"/>
                  </a:cxn>
                  <a:cxn ang="0">
                    <a:pos x="153" y="11"/>
                  </a:cxn>
                </a:cxnLst>
                <a:rect l="0" t="0" r="r" b="b"/>
                <a:pathLst>
                  <a:path w="153" h="11">
                    <a:moveTo>
                      <a:pt x="153" y="11"/>
                    </a:moveTo>
                    <a:lnTo>
                      <a:pt x="153" y="0"/>
                    </a:lnTo>
                    <a:lnTo>
                      <a:pt x="0" y="0"/>
                    </a:lnTo>
                    <a:lnTo>
                      <a:pt x="0" y="11"/>
                    </a:lnTo>
                    <a:lnTo>
                      <a:pt x="153" y="11"/>
                    </a:lnTo>
                    <a:lnTo>
                      <a:pt x="153" y="11"/>
                    </a:lnTo>
                    <a:lnTo>
                      <a:pt x="153" y="11"/>
                    </a:lnTo>
                    <a:close/>
                  </a:path>
                </a:pathLst>
              </a:custGeom>
              <a:solidFill>
                <a:srgbClr val="4F4F4C"/>
              </a:solidFill>
              <a:ln w="9525">
                <a:noFill/>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21" name="Freeform 41"/>
              <p:cNvSpPr>
                <a:spLocks/>
              </p:cNvSpPr>
              <p:nvPr/>
            </p:nvSpPr>
            <p:spPr bwMode="gray">
              <a:xfrm>
                <a:off x="688" y="3468"/>
                <a:ext cx="77" cy="5"/>
              </a:xfrm>
              <a:custGeom>
                <a:avLst/>
                <a:gdLst/>
                <a:ahLst/>
                <a:cxnLst>
                  <a:cxn ang="0">
                    <a:pos x="153" y="9"/>
                  </a:cxn>
                  <a:cxn ang="0">
                    <a:pos x="153" y="0"/>
                  </a:cxn>
                  <a:cxn ang="0">
                    <a:pos x="0" y="0"/>
                  </a:cxn>
                  <a:cxn ang="0">
                    <a:pos x="0" y="9"/>
                  </a:cxn>
                  <a:cxn ang="0">
                    <a:pos x="153" y="9"/>
                  </a:cxn>
                  <a:cxn ang="0">
                    <a:pos x="153" y="9"/>
                  </a:cxn>
                  <a:cxn ang="0">
                    <a:pos x="153" y="9"/>
                  </a:cxn>
                </a:cxnLst>
                <a:rect l="0" t="0" r="r" b="b"/>
                <a:pathLst>
                  <a:path w="153" h="9">
                    <a:moveTo>
                      <a:pt x="153" y="9"/>
                    </a:moveTo>
                    <a:lnTo>
                      <a:pt x="153" y="0"/>
                    </a:lnTo>
                    <a:lnTo>
                      <a:pt x="0" y="0"/>
                    </a:lnTo>
                    <a:lnTo>
                      <a:pt x="0" y="9"/>
                    </a:lnTo>
                    <a:lnTo>
                      <a:pt x="153" y="9"/>
                    </a:lnTo>
                    <a:lnTo>
                      <a:pt x="153" y="9"/>
                    </a:lnTo>
                    <a:lnTo>
                      <a:pt x="153" y="9"/>
                    </a:lnTo>
                    <a:close/>
                  </a:path>
                </a:pathLst>
              </a:custGeom>
              <a:solidFill>
                <a:srgbClr val="4F4F4C"/>
              </a:solidFill>
              <a:ln w="9525">
                <a:noFill/>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22" name="Freeform 42"/>
              <p:cNvSpPr>
                <a:spLocks/>
              </p:cNvSpPr>
              <p:nvPr/>
            </p:nvSpPr>
            <p:spPr bwMode="gray">
              <a:xfrm>
                <a:off x="688" y="3478"/>
                <a:ext cx="77" cy="6"/>
              </a:xfrm>
              <a:custGeom>
                <a:avLst/>
                <a:gdLst/>
                <a:ahLst/>
                <a:cxnLst>
                  <a:cxn ang="0">
                    <a:pos x="153" y="11"/>
                  </a:cxn>
                  <a:cxn ang="0">
                    <a:pos x="153" y="0"/>
                  </a:cxn>
                  <a:cxn ang="0">
                    <a:pos x="0" y="0"/>
                  </a:cxn>
                  <a:cxn ang="0">
                    <a:pos x="0" y="11"/>
                  </a:cxn>
                  <a:cxn ang="0">
                    <a:pos x="153" y="11"/>
                  </a:cxn>
                  <a:cxn ang="0">
                    <a:pos x="153" y="11"/>
                  </a:cxn>
                  <a:cxn ang="0">
                    <a:pos x="153" y="11"/>
                  </a:cxn>
                </a:cxnLst>
                <a:rect l="0" t="0" r="r" b="b"/>
                <a:pathLst>
                  <a:path w="153" h="11">
                    <a:moveTo>
                      <a:pt x="153" y="11"/>
                    </a:moveTo>
                    <a:lnTo>
                      <a:pt x="153" y="0"/>
                    </a:lnTo>
                    <a:lnTo>
                      <a:pt x="0" y="0"/>
                    </a:lnTo>
                    <a:lnTo>
                      <a:pt x="0" y="11"/>
                    </a:lnTo>
                    <a:lnTo>
                      <a:pt x="153" y="11"/>
                    </a:lnTo>
                    <a:lnTo>
                      <a:pt x="153" y="11"/>
                    </a:lnTo>
                    <a:lnTo>
                      <a:pt x="153" y="11"/>
                    </a:lnTo>
                    <a:close/>
                  </a:path>
                </a:pathLst>
              </a:custGeom>
              <a:solidFill>
                <a:srgbClr val="4F4F4C"/>
              </a:solidFill>
              <a:ln w="9525">
                <a:noFill/>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23" name="Freeform 43"/>
              <p:cNvSpPr>
                <a:spLocks/>
              </p:cNvSpPr>
              <p:nvPr/>
            </p:nvSpPr>
            <p:spPr bwMode="gray">
              <a:xfrm>
                <a:off x="688" y="3490"/>
                <a:ext cx="77" cy="6"/>
              </a:xfrm>
              <a:custGeom>
                <a:avLst/>
                <a:gdLst/>
                <a:ahLst/>
                <a:cxnLst>
                  <a:cxn ang="0">
                    <a:pos x="153" y="11"/>
                  </a:cxn>
                  <a:cxn ang="0">
                    <a:pos x="153" y="0"/>
                  </a:cxn>
                  <a:cxn ang="0">
                    <a:pos x="0" y="0"/>
                  </a:cxn>
                  <a:cxn ang="0">
                    <a:pos x="0" y="11"/>
                  </a:cxn>
                  <a:cxn ang="0">
                    <a:pos x="153" y="11"/>
                  </a:cxn>
                  <a:cxn ang="0">
                    <a:pos x="153" y="11"/>
                  </a:cxn>
                  <a:cxn ang="0">
                    <a:pos x="153" y="11"/>
                  </a:cxn>
                </a:cxnLst>
                <a:rect l="0" t="0" r="r" b="b"/>
                <a:pathLst>
                  <a:path w="153" h="11">
                    <a:moveTo>
                      <a:pt x="153" y="11"/>
                    </a:moveTo>
                    <a:lnTo>
                      <a:pt x="153" y="0"/>
                    </a:lnTo>
                    <a:lnTo>
                      <a:pt x="0" y="0"/>
                    </a:lnTo>
                    <a:lnTo>
                      <a:pt x="0" y="11"/>
                    </a:lnTo>
                    <a:lnTo>
                      <a:pt x="153" y="11"/>
                    </a:lnTo>
                    <a:lnTo>
                      <a:pt x="153" y="11"/>
                    </a:lnTo>
                    <a:lnTo>
                      <a:pt x="153" y="11"/>
                    </a:lnTo>
                    <a:close/>
                  </a:path>
                </a:pathLst>
              </a:custGeom>
              <a:solidFill>
                <a:srgbClr val="4F4F4C"/>
              </a:solidFill>
              <a:ln w="9525">
                <a:noFill/>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24" name="Freeform 44"/>
              <p:cNvSpPr>
                <a:spLocks/>
              </p:cNvSpPr>
              <p:nvPr/>
            </p:nvSpPr>
            <p:spPr bwMode="gray">
              <a:xfrm>
                <a:off x="688" y="3501"/>
                <a:ext cx="77" cy="5"/>
              </a:xfrm>
              <a:custGeom>
                <a:avLst/>
                <a:gdLst/>
                <a:ahLst/>
                <a:cxnLst>
                  <a:cxn ang="0">
                    <a:pos x="153" y="9"/>
                  </a:cxn>
                  <a:cxn ang="0">
                    <a:pos x="153" y="0"/>
                  </a:cxn>
                  <a:cxn ang="0">
                    <a:pos x="0" y="0"/>
                  </a:cxn>
                  <a:cxn ang="0">
                    <a:pos x="0" y="9"/>
                  </a:cxn>
                  <a:cxn ang="0">
                    <a:pos x="153" y="9"/>
                  </a:cxn>
                  <a:cxn ang="0">
                    <a:pos x="153" y="9"/>
                  </a:cxn>
                  <a:cxn ang="0">
                    <a:pos x="153" y="9"/>
                  </a:cxn>
                </a:cxnLst>
                <a:rect l="0" t="0" r="r" b="b"/>
                <a:pathLst>
                  <a:path w="153" h="9">
                    <a:moveTo>
                      <a:pt x="153" y="9"/>
                    </a:moveTo>
                    <a:lnTo>
                      <a:pt x="153" y="0"/>
                    </a:lnTo>
                    <a:lnTo>
                      <a:pt x="0" y="0"/>
                    </a:lnTo>
                    <a:lnTo>
                      <a:pt x="0" y="9"/>
                    </a:lnTo>
                    <a:lnTo>
                      <a:pt x="153" y="9"/>
                    </a:lnTo>
                    <a:lnTo>
                      <a:pt x="153" y="9"/>
                    </a:lnTo>
                    <a:lnTo>
                      <a:pt x="153" y="9"/>
                    </a:lnTo>
                    <a:close/>
                  </a:path>
                </a:pathLst>
              </a:custGeom>
              <a:solidFill>
                <a:srgbClr val="4F4F4C"/>
              </a:solidFill>
              <a:ln w="9525">
                <a:noFill/>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25" name="Rectangle 45"/>
              <p:cNvSpPr>
                <a:spLocks noChangeArrowheads="1"/>
              </p:cNvSpPr>
              <p:nvPr/>
            </p:nvSpPr>
            <p:spPr bwMode="gray">
              <a:xfrm>
                <a:off x="692" y="3681"/>
                <a:ext cx="181" cy="22"/>
              </a:xfrm>
              <a:prstGeom prst="rect">
                <a:avLst/>
              </a:prstGeom>
              <a:solidFill>
                <a:srgbClr val="666354"/>
              </a:solidFill>
              <a:ln w="9525">
                <a:noFill/>
                <a:miter lim="800000"/>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grpSp>
        <p:sp>
          <p:nvSpPr>
            <p:cNvPr id="41018" name="Rectangle 46"/>
            <p:cNvSpPr>
              <a:spLocks noChangeArrowheads="1"/>
            </p:cNvSpPr>
            <p:nvPr/>
          </p:nvSpPr>
          <p:spPr bwMode="gray">
            <a:xfrm>
              <a:off x="3339" y="1695"/>
              <a:ext cx="252" cy="268"/>
            </a:xfrm>
            <a:prstGeom prst="rect">
              <a:avLst/>
            </a:prstGeom>
            <a:noFill/>
            <a:ln w="9525" algn="ctr">
              <a:noFill/>
              <a:miter lim="800000"/>
              <a:headEnd/>
              <a:tailEnd/>
            </a:ln>
          </p:spPr>
          <p:txBody>
            <a:bodyPr wrap="none" lIns="0" tIns="0" rIns="0" bIns="0">
              <a:spAutoFit/>
            </a:bodyPr>
            <a:lstStyle/>
            <a:p>
              <a:pPr algn="ctr">
                <a:buClr>
                  <a:schemeClr val="accent1"/>
                </a:buClr>
                <a:buSzPct val="80000"/>
                <a:buFont typeface="Wingdings" pitchFamily="2" charset="2"/>
                <a:buNone/>
              </a:pPr>
              <a:r>
                <a:rPr lang="en-US" sz="1400"/>
                <a:t>Web</a:t>
              </a:r>
            </a:p>
            <a:p>
              <a:pPr algn="ctr">
                <a:buClr>
                  <a:schemeClr val="accent1"/>
                </a:buClr>
                <a:buSzPct val="80000"/>
                <a:buFont typeface="Wingdings" pitchFamily="2" charset="2"/>
                <a:buNone/>
              </a:pPr>
              <a:r>
                <a:rPr lang="en-US" sz="1400"/>
                <a:t>Disp.</a:t>
              </a:r>
            </a:p>
          </p:txBody>
        </p:sp>
      </p:grpSp>
      <p:grpSp>
        <p:nvGrpSpPr>
          <p:cNvPr id="6" name="Group 47"/>
          <p:cNvGrpSpPr>
            <a:grpSpLocks/>
          </p:cNvGrpSpPr>
          <p:nvPr/>
        </p:nvGrpSpPr>
        <p:grpSpPr bwMode="auto">
          <a:xfrm>
            <a:off x="2096779" y="4363308"/>
            <a:ext cx="1011238" cy="1046163"/>
            <a:chOff x="3033" y="1599"/>
            <a:chExt cx="637" cy="659"/>
          </a:xfrm>
        </p:grpSpPr>
        <p:sp>
          <p:nvSpPr>
            <p:cNvPr id="4218928" name="Rectangle 48"/>
            <p:cNvSpPr>
              <a:spLocks noChangeArrowheads="1"/>
            </p:cNvSpPr>
            <p:nvPr/>
          </p:nvSpPr>
          <p:spPr bwMode="gray">
            <a:xfrm>
              <a:off x="3105" y="1692"/>
              <a:ext cx="565" cy="566"/>
            </a:xfrm>
            <a:prstGeom prst="rect">
              <a:avLst/>
            </a:prstGeom>
            <a:solidFill>
              <a:schemeClr val="tx2">
                <a:lumMod val="20000"/>
                <a:lumOff val="80000"/>
              </a:schemeClr>
            </a:solidFill>
            <a:ln w="9525">
              <a:noFill/>
              <a:miter lim="800000"/>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grpSp>
          <p:nvGrpSpPr>
            <p:cNvPr id="7" name="Group 49"/>
            <p:cNvGrpSpPr>
              <a:grpSpLocks/>
            </p:cNvGrpSpPr>
            <p:nvPr/>
          </p:nvGrpSpPr>
          <p:grpSpPr bwMode="auto">
            <a:xfrm>
              <a:off x="3033" y="1599"/>
              <a:ext cx="258" cy="367"/>
              <a:chOff x="683" y="3365"/>
              <a:chExt cx="258" cy="367"/>
            </a:xfrm>
          </p:grpSpPr>
          <p:sp>
            <p:nvSpPr>
              <p:cNvPr id="4218930" name="Freeform 50"/>
              <p:cNvSpPr>
                <a:spLocks/>
              </p:cNvSpPr>
              <p:nvPr/>
            </p:nvSpPr>
            <p:spPr bwMode="gray">
              <a:xfrm>
                <a:off x="683" y="3365"/>
                <a:ext cx="258" cy="48"/>
              </a:xfrm>
              <a:custGeom>
                <a:avLst/>
                <a:gdLst/>
                <a:ahLst/>
                <a:cxnLst>
                  <a:cxn ang="0">
                    <a:pos x="517" y="0"/>
                  </a:cxn>
                  <a:cxn ang="0">
                    <a:pos x="400" y="98"/>
                  </a:cxn>
                  <a:cxn ang="0">
                    <a:pos x="0" y="98"/>
                  </a:cxn>
                  <a:cxn ang="0">
                    <a:pos x="130" y="0"/>
                  </a:cxn>
                  <a:cxn ang="0">
                    <a:pos x="517" y="0"/>
                  </a:cxn>
                  <a:cxn ang="0">
                    <a:pos x="517" y="0"/>
                  </a:cxn>
                </a:cxnLst>
                <a:rect l="0" t="0" r="r" b="b"/>
                <a:pathLst>
                  <a:path w="517" h="98">
                    <a:moveTo>
                      <a:pt x="517" y="0"/>
                    </a:moveTo>
                    <a:lnTo>
                      <a:pt x="400" y="98"/>
                    </a:lnTo>
                    <a:lnTo>
                      <a:pt x="0" y="98"/>
                    </a:lnTo>
                    <a:lnTo>
                      <a:pt x="130" y="0"/>
                    </a:lnTo>
                    <a:lnTo>
                      <a:pt x="517" y="0"/>
                    </a:lnTo>
                    <a:lnTo>
                      <a:pt x="517" y="0"/>
                    </a:lnTo>
                    <a:close/>
                  </a:path>
                </a:pathLst>
              </a:custGeom>
              <a:solidFill>
                <a:srgbClr val="E5E5E5"/>
              </a:solidFill>
              <a:ln w="9525">
                <a:solidFill>
                  <a:srgbClr val="000000"/>
                </a:solidFill>
                <a:prstDash val="solid"/>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31" name="Freeform 51"/>
              <p:cNvSpPr>
                <a:spLocks/>
              </p:cNvSpPr>
              <p:nvPr/>
            </p:nvSpPr>
            <p:spPr bwMode="gray">
              <a:xfrm>
                <a:off x="883" y="3365"/>
                <a:ext cx="58" cy="367"/>
              </a:xfrm>
              <a:custGeom>
                <a:avLst/>
                <a:gdLst/>
                <a:ahLst/>
                <a:cxnLst>
                  <a:cxn ang="0">
                    <a:pos x="117" y="0"/>
                  </a:cxn>
                  <a:cxn ang="0">
                    <a:pos x="0" y="98"/>
                  </a:cxn>
                  <a:cxn ang="0">
                    <a:pos x="0" y="735"/>
                  </a:cxn>
                  <a:cxn ang="0">
                    <a:pos x="117" y="617"/>
                  </a:cxn>
                  <a:cxn ang="0">
                    <a:pos x="117" y="0"/>
                  </a:cxn>
                  <a:cxn ang="0">
                    <a:pos x="117" y="0"/>
                  </a:cxn>
                </a:cxnLst>
                <a:rect l="0" t="0" r="r" b="b"/>
                <a:pathLst>
                  <a:path w="117" h="735">
                    <a:moveTo>
                      <a:pt x="117" y="0"/>
                    </a:moveTo>
                    <a:lnTo>
                      <a:pt x="0" y="98"/>
                    </a:lnTo>
                    <a:lnTo>
                      <a:pt x="0" y="735"/>
                    </a:lnTo>
                    <a:lnTo>
                      <a:pt x="117" y="617"/>
                    </a:lnTo>
                    <a:lnTo>
                      <a:pt x="117" y="0"/>
                    </a:lnTo>
                    <a:lnTo>
                      <a:pt x="117" y="0"/>
                    </a:lnTo>
                    <a:close/>
                  </a:path>
                </a:pathLst>
              </a:custGeom>
              <a:solidFill>
                <a:srgbClr val="A2A2A2"/>
              </a:solidFill>
              <a:ln w="9525">
                <a:solidFill>
                  <a:srgbClr val="000000"/>
                </a:solidFill>
                <a:prstDash val="solid"/>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32" name="Rectangle 52"/>
              <p:cNvSpPr>
                <a:spLocks noChangeArrowheads="1"/>
              </p:cNvSpPr>
              <p:nvPr/>
            </p:nvSpPr>
            <p:spPr bwMode="gray">
              <a:xfrm>
                <a:off x="694" y="3700"/>
                <a:ext cx="182" cy="16"/>
              </a:xfrm>
              <a:prstGeom prst="rect">
                <a:avLst/>
              </a:prstGeom>
              <a:solidFill>
                <a:srgbClr val="3F3D35"/>
              </a:solidFill>
              <a:ln w="9525">
                <a:noFill/>
                <a:miter lim="800000"/>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33" name="Rectangle 53"/>
              <p:cNvSpPr>
                <a:spLocks noChangeArrowheads="1"/>
              </p:cNvSpPr>
              <p:nvPr/>
            </p:nvSpPr>
            <p:spPr bwMode="gray">
              <a:xfrm>
                <a:off x="683" y="3413"/>
                <a:ext cx="200" cy="319"/>
              </a:xfrm>
              <a:prstGeom prst="rect">
                <a:avLst/>
              </a:prstGeom>
              <a:solidFill>
                <a:srgbClr val="EEEEEE"/>
              </a:solidFill>
              <a:ln w="9525">
                <a:solidFill>
                  <a:srgbClr val="000000"/>
                </a:solidFill>
                <a:miter lim="800000"/>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34" name="Rectangle 54"/>
              <p:cNvSpPr>
                <a:spLocks noChangeArrowheads="1"/>
              </p:cNvSpPr>
              <p:nvPr/>
            </p:nvSpPr>
            <p:spPr bwMode="gray">
              <a:xfrm>
                <a:off x="771" y="3424"/>
                <a:ext cx="99" cy="86"/>
              </a:xfrm>
              <a:prstGeom prst="rect">
                <a:avLst/>
              </a:prstGeom>
              <a:solidFill>
                <a:srgbClr val="666354"/>
              </a:solidFill>
              <a:ln w="9525">
                <a:noFill/>
                <a:miter lim="800000"/>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35" name="Rectangle 55"/>
              <p:cNvSpPr>
                <a:spLocks noChangeArrowheads="1"/>
              </p:cNvSpPr>
              <p:nvPr/>
            </p:nvSpPr>
            <p:spPr bwMode="gray">
              <a:xfrm>
                <a:off x="776" y="3434"/>
                <a:ext cx="36" cy="17"/>
              </a:xfrm>
              <a:prstGeom prst="rect">
                <a:avLst/>
              </a:prstGeom>
              <a:solidFill>
                <a:srgbClr val="3F3D35"/>
              </a:solidFill>
              <a:ln w="9525">
                <a:noFill/>
                <a:miter lim="800000"/>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36" name="Rectangle 56"/>
              <p:cNvSpPr>
                <a:spLocks noChangeArrowheads="1"/>
              </p:cNvSpPr>
              <p:nvPr/>
            </p:nvSpPr>
            <p:spPr bwMode="gray">
              <a:xfrm>
                <a:off x="776" y="3456"/>
                <a:ext cx="36" cy="27"/>
              </a:xfrm>
              <a:prstGeom prst="rect">
                <a:avLst/>
              </a:prstGeom>
              <a:solidFill>
                <a:srgbClr val="3F3D35"/>
              </a:solidFill>
              <a:ln w="9525">
                <a:noFill/>
                <a:miter lim="800000"/>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37" name="Rectangle 57"/>
              <p:cNvSpPr>
                <a:spLocks noChangeArrowheads="1"/>
              </p:cNvSpPr>
              <p:nvPr/>
            </p:nvSpPr>
            <p:spPr bwMode="gray">
              <a:xfrm>
                <a:off x="823" y="3434"/>
                <a:ext cx="41" cy="49"/>
              </a:xfrm>
              <a:prstGeom prst="rect">
                <a:avLst/>
              </a:prstGeom>
              <a:solidFill>
                <a:srgbClr val="3F3D35"/>
              </a:solidFill>
              <a:ln w="9525">
                <a:noFill/>
                <a:miter lim="800000"/>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38" name="Rectangle 58"/>
              <p:cNvSpPr>
                <a:spLocks noChangeArrowheads="1"/>
              </p:cNvSpPr>
              <p:nvPr/>
            </p:nvSpPr>
            <p:spPr bwMode="gray">
              <a:xfrm>
                <a:off x="776" y="3500"/>
                <a:ext cx="88" cy="5"/>
              </a:xfrm>
              <a:prstGeom prst="rect">
                <a:avLst/>
              </a:prstGeom>
              <a:solidFill>
                <a:srgbClr val="3F3D35"/>
              </a:solidFill>
              <a:ln w="9525">
                <a:noFill/>
                <a:miter lim="800000"/>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39" name="Freeform 59"/>
              <p:cNvSpPr>
                <a:spLocks/>
              </p:cNvSpPr>
              <p:nvPr/>
            </p:nvSpPr>
            <p:spPr bwMode="gray">
              <a:xfrm>
                <a:off x="688" y="3434"/>
                <a:ext cx="77" cy="6"/>
              </a:xfrm>
              <a:custGeom>
                <a:avLst/>
                <a:gdLst/>
                <a:ahLst/>
                <a:cxnLst>
                  <a:cxn ang="0">
                    <a:pos x="153" y="11"/>
                  </a:cxn>
                  <a:cxn ang="0">
                    <a:pos x="153" y="0"/>
                  </a:cxn>
                  <a:cxn ang="0">
                    <a:pos x="0" y="0"/>
                  </a:cxn>
                  <a:cxn ang="0">
                    <a:pos x="0" y="11"/>
                  </a:cxn>
                  <a:cxn ang="0">
                    <a:pos x="153" y="11"/>
                  </a:cxn>
                  <a:cxn ang="0">
                    <a:pos x="153" y="11"/>
                  </a:cxn>
                  <a:cxn ang="0">
                    <a:pos x="153" y="11"/>
                  </a:cxn>
                </a:cxnLst>
                <a:rect l="0" t="0" r="r" b="b"/>
                <a:pathLst>
                  <a:path w="153" h="11">
                    <a:moveTo>
                      <a:pt x="153" y="11"/>
                    </a:moveTo>
                    <a:lnTo>
                      <a:pt x="153" y="0"/>
                    </a:lnTo>
                    <a:lnTo>
                      <a:pt x="0" y="0"/>
                    </a:lnTo>
                    <a:lnTo>
                      <a:pt x="0" y="11"/>
                    </a:lnTo>
                    <a:lnTo>
                      <a:pt x="153" y="11"/>
                    </a:lnTo>
                    <a:lnTo>
                      <a:pt x="153" y="11"/>
                    </a:lnTo>
                    <a:lnTo>
                      <a:pt x="153" y="11"/>
                    </a:lnTo>
                    <a:close/>
                  </a:path>
                </a:pathLst>
              </a:custGeom>
              <a:solidFill>
                <a:srgbClr val="4F4F4C"/>
              </a:solidFill>
              <a:ln w="9525">
                <a:noFill/>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40" name="Freeform 60"/>
              <p:cNvSpPr>
                <a:spLocks/>
              </p:cNvSpPr>
              <p:nvPr/>
            </p:nvSpPr>
            <p:spPr bwMode="gray">
              <a:xfrm>
                <a:off x="771" y="3526"/>
                <a:ext cx="99" cy="6"/>
              </a:xfrm>
              <a:custGeom>
                <a:avLst/>
                <a:gdLst/>
                <a:ahLst/>
                <a:cxnLst>
                  <a:cxn ang="0">
                    <a:pos x="199" y="11"/>
                  </a:cxn>
                  <a:cxn ang="0">
                    <a:pos x="199" y="0"/>
                  </a:cxn>
                  <a:cxn ang="0">
                    <a:pos x="0" y="0"/>
                  </a:cxn>
                  <a:cxn ang="0">
                    <a:pos x="0" y="11"/>
                  </a:cxn>
                  <a:cxn ang="0">
                    <a:pos x="199" y="11"/>
                  </a:cxn>
                  <a:cxn ang="0">
                    <a:pos x="199" y="11"/>
                  </a:cxn>
                  <a:cxn ang="0">
                    <a:pos x="199" y="11"/>
                  </a:cxn>
                </a:cxnLst>
                <a:rect l="0" t="0" r="r" b="b"/>
                <a:pathLst>
                  <a:path w="199" h="11">
                    <a:moveTo>
                      <a:pt x="199" y="11"/>
                    </a:moveTo>
                    <a:lnTo>
                      <a:pt x="199" y="0"/>
                    </a:lnTo>
                    <a:lnTo>
                      <a:pt x="0" y="0"/>
                    </a:lnTo>
                    <a:lnTo>
                      <a:pt x="0" y="11"/>
                    </a:lnTo>
                    <a:lnTo>
                      <a:pt x="199" y="11"/>
                    </a:lnTo>
                    <a:lnTo>
                      <a:pt x="199" y="11"/>
                    </a:lnTo>
                    <a:lnTo>
                      <a:pt x="199" y="11"/>
                    </a:lnTo>
                    <a:close/>
                  </a:path>
                </a:pathLst>
              </a:custGeom>
              <a:solidFill>
                <a:srgbClr val="4F4F4C"/>
              </a:solidFill>
              <a:ln w="9525">
                <a:noFill/>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41" name="Freeform 61"/>
              <p:cNvSpPr>
                <a:spLocks/>
              </p:cNvSpPr>
              <p:nvPr/>
            </p:nvSpPr>
            <p:spPr bwMode="gray">
              <a:xfrm>
                <a:off x="688" y="3445"/>
                <a:ext cx="77" cy="6"/>
              </a:xfrm>
              <a:custGeom>
                <a:avLst/>
                <a:gdLst/>
                <a:ahLst/>
                <a:cxnLst>
                  <a:cxn ang="0">
                    <a:pos x="153" y="11"/>
                  </a:cxn>
                  <a:cxn ang="0">
                    <a:pos x="153" y="0"/>
                  </a:cxn>
                  <a:cxn ang="0">
                    <a:pos x="0" y="0"/>
                  </a:cxn>
                  <a:cxn ang="0">
                    <a:pos x="0" y="11"/>
                  </a:cxn>
                  <a:cxn ang="0">
                    <a:pos x="153" y="11"/>
                  </a:cxn>
                  <a:cxn ang="0">
                    <a:pos x="153" y="11"/>
                  </a:cxn>
                  <a:cxn ang="0">
                    <a:pos x="153" y="11"/>
                  </a:cxn>
                </a:cxnLst>
                <a:rect l="0" t="0" r="r" b="b"/>
                <a:pathLst>
                  <a:path w="153" h="11">
                    <a:moveTo>
                      <a:pt x="153" y="11"/>
                    </a:moveTo>
                    <a:lnTo>
                      <a:pt x="153" y="0"/>
                    </a:lnTo>
                    <a:lnTo>
                      <a:pt x="0" y="0"/>
                    </a:lnTo>
                    <a:lnTo>
                      <a:pt x="0" y="11"/>
                    </a:lnTo>
                    <a:lnTo>
                      <a:pt x="153" y="11"/>
                    </a:lnTo>
                    <a:lnTo>
                      <a:pt x="153" y="11"/>
                    </a:lnTo>
                    <a:lnTo>
                      <a:pt x="153" y="11"/>
                    </a:lnTo>
                    <a:close/>
                  </a:path>
                </a:pathLst>
              </a:custGeom>
              <a:solidFill>
                <a:srgbClr val="4F4F4C"/>
              </a:solidFill>
              <a:ln w="9525">
                <a:noFill/>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42" name="Freeform 62"/>
              <p:cNvSpPr>
                <a:spLocks/>
              </p:cNvSpPr>
              <p:nvPr/>
            </p:nvSpPr>
            <p:spPr bwMode="gray">
              <a:xfrm>
                <a:off x="688" y="3456"/>
                <a:ext cx="77" cy="6"/>
              </a:xfrm>
              <a:custGeom>
                <a:avLst/>
                <a:gdLst/>
                <a:ahLst/>
                <a:cxnLst>
                  <a:cxn ang="0">
                    <a:pos x="153" y="11"/>
                  </a:cxn>
                  <a:cxn ang="0">
                    <a:pos x="153" y="0"/>
                  </a:cxn>
                  <a:cxn ang="0">
                    <a:pos x="0" y="0"/>
                  </a:cxn>
                  <a:cxn ang="0">
                    <a:pos x="0" y="11"/>
                  </a:cxn>
                  <a:cxn ang="0">
                    <a:pos x="153" y="11"/>
                  </a:cxn>
                  <a:cxn ang="0">
                    <a:pos x="153" y="11"/>
                  </a:cxn>
                  <a:cxn ang="0">
                    <a:pos x="153" y="11"/>
                  </a:cxn>
                </a:cxnLst>
                <a:rect l="0" t="0" r="r" b="b"/>
                <a:pathLst>
                  <a:path w="153" h="11">
                    <a:moveTo>
                      <a:pt x="153" y="11"/>
                    </a:moveTo>
                    <a:lnTo>
                      <a:pt x="153" y="0"/>
                    </a:lnTo>
                    <a:lnTo>
                      <a:pt x="0" y="0"/>
                    </a:lnTo>
                    <a:lnTo>
                      <a:pt x="0" y="11"/>
                    </a:lnTo>
                    <a:lnTo>
                      <a:pt x="153" y="11"/>
                    </a:lnTo>
                    <a:lnTo>
                      <a:pt x="153" y="11"/>
                    </a:lnTo>
                    <a:lnTo>
                      <a:pt x="153" y="11"/>
                    </a:lnTo>
                    <a:close/>
                  </a:path>
                </a:pathLst>
              </a:custGeom>
              <a:solidFill>
                <a:srgbClr val="4F4F4C"/>
              </a:solidFill>
              <a:ln w="9525">
                <a:noFill/>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43" name="Freeform 63"/>
              <p:cNvSpPr>
                <a:spLocks/>
              </p:cNvSpPr>
              <p:nvPr/>
            </p:nvSpPr>
            <p:spPr bwMode="gray">
              <a:xfrm>
                <a:off x="688" y="3468"/>
                <a:ext cx="77" cy="5"/>
              </a:xfrm>
              <a:custGeom>
                <a:avLst/>
                <a:gdLst/>
                <a:ahLst/>
                <a:cxnLst>
                  <a:cxn ang="0">
                    <a:pos x="153" y="9"/>
                  </a:cxn>
                  <a:cxn ang="0">
                    <a:pos x="153" y="0"/>
                  </a:cxn>
                  <a:cxn ang="0">
                    <a:pos x="0" y="0"/>
                  </a:cxn>
                  <a:cxn ang="0">
                    <a:pos x="0" y="9"/>
                  </a:cxn>
                  <a:cxn ang="0">
                    <a:pos x="153" y="9"/>
                  </a:cxn>
                  <a:cxn ang="0">
                    <a:pos x="153" y="9"/>
                  </a:cxn>
                  <a:cxn ang="0">
                    <a:pos x="153" y="9"/>
                  </a:cxn>
                </a:cxnLst>
                <a:rect l="0" t="0" r="r" b="b"/>
                <a:pathLst>
                  <a:path w="153" h="9">
                    <a:moveTo>
                      <a:pt x="153" y="9"/>
                    </a:moveTo>
                    <a:lnTo>
                      <a:pt x="153" y="0"/>
                    </a:lnTo>
                    <a:lnTo>
                      <a:pt x="0" y="0"/>
                    </a:lnTo>
                    <a:lnTo>
                      <a:pt x="0" y="9"/>
                    </a:lnTo>
                    <a:lnTo>
                      <a:pt x="153" y="9"/>
                    </a:lnTo>
                    <a:lnTo>
                      <a:pt x="153" y="9"/>
                    </a:lnTo>
                    <a:lnTo>
                      <a:pt x="153" y="9"/>
                    </a:lnTo>
                    <a:close/>
                  </a:path>
                </a:pathLst>
              </a:custGeom>
              <a:solidFill>
                <a:srgbClr val="4F4F4C"/>
              </a:solidFill>
              <a:ln w="9525">
                <a:noFill/>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44" name="Freeform 64"/>
              <p:cNvSpPr>
                <a:spLocks/>
              </p:cNvSpPr>
              <p:nvPr/>
            </p:nvSpPr>
            <p:spPr bwMode="gray">
              <a:xfrm>
                <a:off x="688" y="3478"/>
                <a:ext cx="77" cy="6"/>
              </a:xfrm>
              <a:custGeom>
                <a:avLst/>
                <a:gdLst/>
                <a:ahLst/>
                <a:cxnLst>
                  <a:cxn ang="0">
                    <a:pos x="153" y="11"/>
                  </a:cxn>
                  <a:cxn ang="0">
                    <a:pos x="153" y="0"/>
                  </a:cxn>
                  <a:cxn ang="0">
                    <a:pos x="0" y="0"/>
                  </a:cxn>
                  <a:cxn ang="0">
                    <a:pos x="0" y="11"/>
                  </a:cxn>
                  <a:cxn ang="0">
                    <a:pos x="153" y="11"/>
                  </a:cxn>
                  <a:cxn ang="0">
                    <a:pos x="153" y="11"/>
                  </a:cxn>
                  <a:cxn ang="0">
                    <a:pos x="153" y="11"/>
                  </a:cxn>
                </a:cxnLst>
                <a:rect l="0" t="0" r="r" b="b"/>
                <a:pathLst>
                  <a:path w="153" h="11">
                    <a:moveTo>
                      <a:pt x="153" y="11"/>
                    </a:moveTo>
                    <a:lnTo>
                      <a:pt x="153" y="0"/>
                    </a:lnTo>
                    <a:lnTo>
                      <a:pt x="0" y="0"/>
                    </a:lnTo>
                    <a:lnTo>
                      <a:pt x="0" y="11"/>
                    </a:lnTo>
                    <a:lnTo>
                      <a:pt x="153" y="11"/>
                    </a:lnTo>
                    <a:lnTo>
                      <a:pt x="153" y="11"/>
                    </a:lnTo>
                    <a:lnTo>
                      <a:pt x="153" y="11"/>
                    </a:lnTo>
                    <a:close/>
                  </a:path>
                </a:pathLst>
              </a:custGeom>
              <a:solidFill>
                <a:srgbClr val="4F4F4C"/>
              </a:solidFill>
              <a:ln w="9525">
                <a:noFill/>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45" name="Freeform 65"/>
              <p:cNvSpPr>
                <a:spLocks/>
              </p:cNvSpPr>
              <p:nvPr/>
            </p:nvSpPr>
            <p:spPr bwMode="gray">
              <a:xfrm>
                <a:off x="688" y="3490"/>
                <a:ext cx="77" cy="6"/>
              </a:xfrm>
              <a:custGeom>
                <a:avLst/>
                <a:gdLst/>
                <a:ahLst/>
                <a:cxnLst>
                  <a:cxn ang="0">
                    <a:pos x="153" y="11"/>
                  </a:cxn>
                  <a:cxn ang="0">
                    <a:pos x="153" y="0"/>
                  </a:cxn>
                  <a:cxn ang="0">
                    <a:pos x="0" y="0"/>
                  </a:cxn>
                  <a:cxn ang="0">
                    <a:pos x="0" y="11"/>
                  </a:cxn>
                  <a:cxn ang="0">
                    <a:pos x="153" y="11"/>
                  </a:cxn>
                  <a:cxn ang="0">
                    <a:pos x="153" y="11"/>
                  </a:cxn>
                  <a:cxn ang="0">
                    <a:pos x="153" y="11"/>
                  </a:cxn>
                </a:cxnLst>
                <a:rect l="0" t="0" r="r" b="b"/>
                <a:pathLst>
                  <a:path w="153" h="11">
                    <a:moveTo>
                      <a:pt x="153" y="11"/>
                    </a:moveTo>
                    <a:lnTo>
                      <a:pt x="153" y="0"/>
                    </a:lnTo>
                    <a:lnTo>
                      <a:pt x="0" y="0"/>
                    </a:lnTo>
                    <a:lnTo>
                      <a:pt x="0" y="11"/>
                    </a:lnTo>
                    <a:lnTo>
                      <a:pt x="153" y="11"/>
                    </a:lnTo>
                    <a:lnTo>
                      <a:pt x="153" y="11"/>
                    </a:lnTo>
                    <a:lnTo>
                      <a:pt x="153" y="11"/>
                    </a:lnTo>
                    <a:close/>
                  </a:path>
                </a:pathLst>
              </a:custGeom>
              <a:solidFill>
                <a:srgbClr val="4F4F4C"/>
              </a:solidFill>
              <a:ln w="9525">
                <a:noFill/>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46" name="Freeform 66"/>
              <p:cNvSpPr>
                <a:spLocks/>
              </p:cNvSpPr>
              <p:nvPr/>
            </p:nvSpPr>
            <p:spPr bwMode="gray">
              <a:xfrm>
                <a:off x="688" y="3501"/>
                <a:ext cx="77" cy="5"/>
              </a:xfrm>
              <a:custGeom>
                <a:avLst/>
                <a:gdLst/>
                <a:ahLst/>
                <a:cxnLst>
                  <a:cxn ang="0">
                    <a:pos x="153" y="9"/>
                  </a:cxn>
                  <a:cxn ang="0">
                    <a:pos x="153" y="0"/>
                  </a:cxn>
                  <a:cxn ang="0">
                    <a:pos x="0" y="0"/>
                  </a:cxn>
                  <a:cxn ang="0">
                    <a:pos x="0" y="9"/>
                  </a:cxn>
                  <a:cxn ang="0">
                    <a:pos x="153" y="9"/>
                  </a:cxn>
                  <a:cxn ang="0">
                    <a:pos x="153" y="9"/>
                  </a:cxn>
                  <a:cxn ang="0">
                    <a:pos x="153" y="9"/>
                  </a:cxn>
                </a:cxnLst>
                <a:rect l="0" t="0" r="r" b="b"/>
                <a:pathLst>
                  <a:path w="153" h="9">
                    <a:moveTo>
                      <a:pt x="153" y="9"/>
                    </a:moveTo>
                    <a:lnTo>
                      <a:pt x="153" y="0"/>
                    </a:lnTo>
                    <a:lnTo>
                      <a:pt x="0" y="0"/>
                    </a:lnTo>
                    <a:lnTo>
                      <a:pt x="0" y="9"/>
                    </a:lnTo>
                    <a:lnTo>
                      <a:pt x="153" y="9"/>
                    </a:lnTo>
                    <a:lnTo>
                      <a:pt x="153" y="9"/>
                    </a:lnTo>
                    <a:lnTo>
                      <a:pt x="153" y="9"/>
                    </a:lnTo>
                    <a:close/>
                  </a:path>
                </a:pathLst>
              </a:custGeom>
              <a:solidFill>
                <a:srgbClr val="4F4F4C"/>
              </a:solidFill>
              <a:ln w="9525">
                <a:noFill/>
                <a:round/>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47" name="Rectangle 67"/>
              <p:cNvSpPr>
                <a:spLocks noChangeArrowheads="1"/>
              </p:cNvSpPr>
              <p:nvPr/>
            </p:nvSpPr>
            <p:spPr bwMode="gray">
              <a:xfrm>
                <a:off x="692" y="3681"/>
                <a:ext cx="181" cy="22"/>
              </a:xfrm>
              <a:prstGeom prst="rect">
                <a:avLst/>
              </a:prstGeom>
              <a:solidFill>
                <a:srgbClr val="666354"/>
              </a:solidFill>
              <a:ln w="9525">
                <a:noFill/>
                <a:miter lim="800000"/>
                <a:headEnd/>
                <a:tailEnd/>
              </a:ln>
            </p:spPr>
            <p:txBody>
              <a:bodyP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grpSp>
        <p:sp>
          <p:nvSpPr>
            <p:cNvPr id="40997" name="Rectangle 68"/>
            <p:cNvSpPr>
              <a:spLocks noChangeArrowheads="1"/>
            </p:cNvSpPr>
            <p:nvPr/>
          </p:nvSpPr>
          <p:spPr bwMode="gray">
            <a:xfrm>
              <a:off x="3339" y="1695"/>
              <a:ext cx="252" cy="268"/>
            </a:xfrm>
            <a:prstGeom prst="rect">
              <a:avLst/>
            </a:prstGeom>
            <a:noFill/>
            <a:ln w="9525" algn="ctr">
              <a:noFill/>
              <a:miter lim="800000"/>
              <a:headEnd/>
              <a:tailEnd/>
            </a:ln>
          </p:spPr>
          <p:txBody>
            <a:bodyPr wrap="none" lIns="0" tIns="0" rIns="0" bIns="0">
              <a:spAutoFit/>
            </a:bodyPr>
            <a:lstStyle/>
            <a:p>
              <a:pPr algn="ctr">
                <a:buClr>
                  <a:schemeClr val="accent1"/>
                </a:buClr>
                <a:buSzPct val="80000"/>
                <a:buFont typeface="Wingdings" pitchFamily="2" charset="2"/>
                <a:buNone/>
              </a:pPr>
              <a:r>
                <a:rPr lang="en-US" sz="1400"/>
                <a:t>Web</a:t>
              </a:r>
            </a:p>
            <a:p>
              <a:pPr algn="ctr">
                <a:buClr>
                  <a:schemeClr val="accent1"/>
                </a:buClr>
                <a:buSzPct val="80000"/>
                <a:buFont typeface="Wingdings" pitchFamily="2" charset="2"/>
                <a:buNone/>
              </a:pPr>
              <a:r>
                <a:rPr lang="en-US" sz="1400"/>
                <a:t>Disp.</a:t>
              </a:r>
            </a:p>
          </p:txBody>
        </p:sp>
      </p:grpSp>
      <p:sp>
        <p:nvSpPr>
          <p:cNvPr id="4218949" name="Rectangle 69"/>
          <p:cNvSpPr>
            <a:spLocks noChangeArrowheads="1"/>
          </p:cNvSpPr>
          <p:nvPr/>
        </p:nvSpPr>
        <p:spPr bwMode="gray">
          <a:xfrm>
            <a:off x="7281554" y="2896499"/>
            <a:ext cx="1835150" cy="2499351"/>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kern="0">
              <a:solidFill>
                <a:prstClr val="white"/>
              </a:solidFill>
              <a:latin typeface="Calibri"/>
            </a:endParaRPr>
          </a:p>
        </p:txBody>
      </p:sp>
      <p:sp>
        <p:nvSpPr>
          <p:cNvPr id="4218950" name="Rectangle 70"/>
          <p:cNvSpPr>
            <a:spLocks noChangeArrowheads="1"/>
          </p:cNvSpPr>
          <p:nvPr/>
        </p:nvSpPr>
        <p:spPr bwMode="gray">
          <a:xfrm>
            <a:off x="3750532" y="1084433"/>
            <a:ext cx="3172668" cy="1877799"/>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VE" kern="0">
              <a:solidFill>
                <a:prstClr val="white"/>
              </a:solidFill>
              <a:latin typeface="Calibri"/>
            </a:endParaRPr>
          </a:p>
        </p:txBody>
      </p:sp>
      <p:sp>
        <p:nvSpPr>
          <p:cNvPr id="40970" name="Rectangle 71"/>
          <p:cNvSpPr>
            <a:spLocks noGrp="1" noChangeArrowheads="1"/>
          </p:cNvSpPr>
          <p:nvPr>
            <p:ph type="title"/>
          </p:nvPr>
        </p:nvSpPr>
        <p:spPr/>
        <p:txBody>
          <a:bodyPr/>
          <a:lstStyle/>
          <a:p>
            <a:pPr eaLnBrk="1" hangingPunct="1"/>
            <a:r>
              <a:rPr lang="en-US" dirty="0" smtClean="0"/>
              <a:t>Alta Disponibilidad</a:t>
            </a:r>
          </a:p>
        </p:txBody>
      </p:sp>
      <p:pic>
        <p:nvPicPr>
          <p:cNvPr id="40971" name="Picture 72" descr="clientpc"/>
          <p:cNvPicPr>
            <a:picLocks noGrp="1" noChangeAspect="1" noChangeArrowheads="1"/>
          </p:cNvPicPr>
          <p:nvPr>
            <p:ph sz="half" idx="4294967295"/>
          </p:nvPr>
        </p:nvPicPr>
        <p:blipFill>
          <a:blip r:embed="rId4" cstate="print"/>
          <a:srcRect/>
          <a:stretch>
            <a:fillRect/>
          </a:stretch>
        </p:blipFill>
        <p:spPr>
          <a:xfrm>
            <a:off x="-27296" y="3237771"/>
            <a:ext cx="973138" cy="993775"/>
          </a:xfrm>
        </p:spPr>
      </p:pic>
      <p:cxnSp>
        <p:nvCxnSpPr>
          <p:cNvPr id="40972" name="AutoShape 73"/>
          <p:cNvCxnSpPr>
            <a:cxnSpLocks noChangeShapeType="1"/>
            <a:stCxn id="4218884" idx="3"/>
          </p:cNvCxnSpPr>
          <p:nvPr/>
        </p:nvCxnSpPr>
        <p:spPr bwMode="gray">
          <a:xfrm flipV="1">
            <a:off x="3187392" y="1996346"/>
            <a:ext cx="746125" cy="1757362"/>
          </a:xfrm>
          <a:prstGeom prst="straightConnector1">
            <a:avLst/>
          </a:prstGeom>
          <a:noFill/>
          <a:ln w="12700">
            <a:solidFill>
              <a:schemeClr val="tx1"/>
            </a:solidFill>
            <a:round/>
            <a:headEnd/>
            <a:tailEnd/>
          </a:ln>
        </p:spPr>
      </p:cxnSp>
      <p:cxnSp>
        <p:nvCxnSpPr>
          <p:cNvPr id="40973" name="AutoShape 74"/>
          <p:cNvCxnSpPr>
            <a:cxnSpLocks noChangeShapeType="1"/>
          </p:cNvCxnSpPr>
          <p:nvPr/>
        </p:nvCxnSpPr>
        <p:spPr bwMode="gray">
          <a:xfrm>
            <a:off x="5136842" y="1996346"/>
            <a:ext cx="2360612" cy="1776412"/>
          </a:xfrm>
          <a:prstGeom prst="straightConnector1">
            <a:avLst/>
          </a:prstGeom>
          <a:noFill/>
          <a:ln w="12700">
            <a:solidFill>
              <a:schemeClr val="tx1"/>
            </a:solidFill>
            <a:round/>
            <a:headEnd/>
            <a:tailEnd/>
          </a:ln>
        </p:spPr>
      </p:cxnSp>
      <p:cxnSp>
        <p:nvCxnSpPr>
          <p:cNvPr id="40974" name="AutoShape 75"/>
          <p:cNvCxnSpPr>
            <a:cxnSpLocks noChangeShapeType="1"/>
          </p:cNvCxnSpPr>
          <p:nvPr/>
        </p:nvCxnSpPr>
        <p:spPr bwMode="gray">
          <a:xfrm flipV="1">
            <a:off x="5082867" y="3801333"/>
            <a:ext cx="2611437" cy="36513"/>
          </a:xfrm>
          <a:prstGeom prst="straightConnector1">
            <a:avLst/>
          </a:prstGeom>
          <a:noFill/>
          <a:ln w="12700">
            <a:solidFill>
              <a:schemeClr val="tx1"/>
            </a:solidFill>
            <a:round/>
            <a:headEnd/>
            <a:tailEnd/>
          </a:ln>
        </p:spPr>
      </p:cxnSp>
      <p:cxnSp>
        <p:nvCxnSpPr>
          <p:cNvPr id="40975" name="AutoShape 76"/>
          <p:cNvCxnSpPr>
            <a:cxnSpLocks noChangeShapeType="1"/>
          </p:cNvCxnSpPr>
          <p:nvPr/>
        </p:nvCxnSpPr>
        <p:spPr bwMode="gray">
          <a:xfrm flipH="1" flipV="1">
            <a:off x="2863542" y="3763233"/>
            <a:ext cx="1131887" cy="74613"/>
          </a:xfrm>
          <a:prstGeom prst="straightConnector1">
            <a:avLst/>
          </a:prstGeom>
          <a:noFill/>
          <a:ln w="12700">
            <a:solidFill>
              <a:schemeClr val="tx1"/>
            </a:solidFill>
            <a:round/>
            <a:headEnd/>
            <a:tailEnd/>
          </a:ln>
        </p:spPr>
      </p:cxnSp>
      <p:cxnSp>
        <p:nvCxnSpPr>
          <p:cNvPr id="40976" name="AutoShape 77"/>
          <p:cNvCxnSpPr>
            <a:cxnSpLocks noChangeShapeType="1"/>
          </p:cNvCxnSpPr>
          <p:nvPr/>
        </p:nvCxnSpPr>
        <p:spPr bwMode="gray">
          <a:xfrm flipV="1">
            <a:off x="5082867" y="3772758"/>
            <a:ext cx="2414587" cy="1463675"/>
          </a:xfrm>
          <a:prstGeom prst="straightConnector1">
            <a:avLst/>
          </a:prstGeom>
          <a:noFill/>
          <a:ln w="12700">
            <a:solidFill>
              <a:schemeClr val="tx1"/>
            </a:solidFill>
            <a:round/>
            <a:headEnd/>
            <a:tailEnd/>
          </a:ln>
        </p:spPr>
      </p:cxnSp>
      <p:cxnSp>
        <p:nvCxnSpPr>
          <p:cNvPr id="40977" name="AutoShape 78"/>
          <p:cNvCxnSpPr>
            <a:cxnSpLocks noChangeShapeType="1"/>
            <a:endCxn id="4218884" idx="3"/>
          </p:cNvCxnSpPr>
          <p:nvPr/>
        </p:nvCxnSpPr>
        <p:spPr bwMode="gray">
          <a:xfrm flipH="1" flipV="1">
            <a:off x="3187392" y="3753708"/>
            <a:ext cx="808037" cy="1482725"/>
          </a:xfrm>
          <a:prstGeom prst="straightConnector1">
            <a:avLst/>
          </a:prstGeom>
          <a:noFill/>
          <a:ln w="12700">
            <a:solidFill>
              <a:schemeClr val="tx1"/>
            </a:solidFill>
            <a:round/>
            <a:headEnd/>
            <a:tailEnd/>
          </a:ln>
        </p:spPr>
      </p:cxnSp>
      <p:cxnSp>
        <p:nvCxnSpPr>
          <p:cNvPr id="40978" name="AutoShape 79"/>
          <p:cNvCxnSpPr>
            <a:cxnSpLocks noChangeShapeType="1"/>
            <a:endCxn id="4218889" idx="2"/>
          </p:cNvCxnSpPr>
          <p:nvPr/>
        </p:nvCxnSpPr>
        <p:spPr bwMode="gray">
          <a:xfrm>
            <a:off x="1303029" y="3734658"/>
            <a:ext cx="1031875" cy="4763"/>
          </a:xfrm>
          <a:prstGeom prst="straightConnector1">
            <a:avLst/>
          </a:prstGeom>
          <a:noFill/>
          <a:ln w="12700">
            <a:solidFill>
              <a:schemeClr val="tx1"/>
            </a:solidFill>
            <a:round/>
            <a:headEnd/>
            <a:tailEnd/>
          </a:ln>
        </p:spPr>
      </p:cxnSp>
      <p:pic>
        <p:nvPicPr>
          <p:cNvPr id="40979" name="Picture 80"/>
          <p:cNvPicPr>
            <a:picLocks noChangeAspect="1" noChangeArrowheads="1"/>
          </p:cNvPicPr>
          <p:nvPr/>
        </p:nvPicPr>
        <p:blipFill>
          <a:blip r:embed="rId5" cstate="print"/>
          <a:srcRect/>
          <a:stretch>
            <a:fillRect/>
          </a:stretch>
        </p:blipFill>
        <p:spPr bwMode="gray">
          <a:xfrm>
            <a:off x="7502217" y="3418746"/>
            <a:ext cx="1444625" cy="688975"/>
          </a:xfrm>
          <a:prstGeom prst="rect">
            <a:avLst/>
          </a:prstGeom>
          <a:noFill/>
          <a:ln w="12700" algn="ctr">
            <a:noFill/>
            <a:miter lim="800000"/>
            <a:headEnd/>
            <a:tailEnd/>
          </a:ln>
        </p:spPr>
      </p:pic>
      <p:pic>
        <p:nvPicPr>
          <p:cNvPr id="40980" name="Picture 81"/>
          <p:cNvPicPr>
            <a:picLocks noChangeAspect="1" noChangeArrowheads="1"/>
          </p:cNvPicPr>
          <p:nvPr/>
        </p:nvPicPr>
        <p:blipFill>
          <a:blip r:embed="rId6" cstate="print"/>
          <a:srcRect/>
          <a:stretch>
            <a:fillRect/>
          </a:stretch>
        </p:blipFill>
        <p:spPr bwMode="gray">
          <a:xfrm>
            <a:off x="3933517" y="1177196"/>
            <a:ext cx="1203325" cy="1636712"/>
          </a:xfrm>
          <a:prstGeom prst="rect">
            <a:avLst/>
          </a:prstGeom>
          <a:noFill/>
          <a:ln w="12700" algn="ctr">
            <a:noFill/>
            <a:miter lim="800000"/>
            <a:headEnd/>
            <a:tailEnd/>
          </a:ln>
        </p:spPr>
      </p:pic>
      <p:sp>
        <p:nvSpPr>
          <p:cNvPr id="4218962" name="AutoShape 82"/>
          <p:cNvSpPr>
            <a:spLocks noChangeArrowheads="1"/>
          </p:cNvSpPr>
          <p:nvPr/>
        </p:nvSpPr>
        <p:spPr bwMode="gray">
          <a:xfrm>
            <a:off x="8099117" y="3086958"/>
            <a:ext cx="609600" cy="533400"/>
          </a:xfrm>
          <a:prstGeom prst="irregularSeal2">
            <a:avLst/>
          </a:prstGeom>
          <a:solidFill>
            <a:schemeClr val="accent1"/>
          </a:solidFill>
          <a:ln w="28575">
            <a:solidFill>
              <a:srgbClr val="FFCC00"/>
            </a:solidFill>
            <a:miter lim="800000"/>
            <a:headEnd/>
            <a:tailEnd/>
          </a:ln>
          <a:effectLst/>
        </p:spPr>
        <p:txBody>
          <a:bodyPr wrap="none" anchor="ct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pic>
        <p:nvPicPr>
          <p:cNvPr id="4218963" name="Picture 83"/>
          <p:cNvPicPr>
            <a:picLocks noChangeAspect="1" noChangeArrowheads="1"/>
          </p:cNvPicPr>
          <p:nvPr/>
        </p:nvPicPr>
        <p:blipFill>
          <a:blip r:embed="rId6" cstate="print"/>
          <a:srcRect/>
          <a:stretch>
            <a:fillRect/>
          </a:stretch>
        </p:blipFill>
        <p:spPr bwMode="gray">
          <a:xfrm>
            <a:off x="3968442" y="1194658"/>
            <a:ext cx="1203325" cy="1636713"/>
          </a:xfrm>
          <a:prstGeom prst="rect">
            <a:avLst/>
          </a:prstGeom>
          <a:noFill/>
          <a:ln w="12700" algn="ctr">
            <a:noFill/>
            <a:miter lim="800000"/>
            <a:headEnd/>
            <a:tailEnd/>
          </a:ln>
        </p:spPr>
      </p:pic>
      <p:grpSp>
        <p:nvGrpSpPr>
          <p:cNvPr id="8" name="Group 84"/>
          <p:cNvGrpSpPr>
            <a:grpSpLocks/>
          </p:cNvGrpSpPr>
          <p:nvPr/>
        </p:nvGrpSpPr>
        <p:grpSpPr bwMode="auto">
          <a:xfrm>
            <a:off x="4390717" y="2134458"/>
            <a:ext cx="374650" cy="757238"/>
            <a:chOff x="2832" y="926"/>
            <a:chExt cx="384" cy="576"/>
          </a:xfrm>
        </p:grpSpPr>
        <p:sp>
          <p:nvSpPr>
            <p:cNvPr id="4218965" name="AutoShape 85"/>
            <p:cNvSpPr>
              <a:spLocks noChangeArrowheads="1"/>
            </p:cNvSpPr>
            <p:nvPr/>
          </p:nvSpPr>
          <p:spPr bwMode="gray">
            <a:xfrm>
              <a:off x="2832" y="926"/>
              <a:ext cx="384" cy="336"/>
            </a:xfrm>
            <a:prstGeom prst="irregularSeal2">
              <a:avLst/>
            </a:prstGeom>
            <a:solidFill>
              <a:schemeClr val="accent1"/>
            </a:solidFill>
            <a:ln w="28575">
              <a:solidFill>
                <a:srgbClr val="FFCC00"/>
              </a:solidFill>
              <a:miter lim="800000"/>
              <a:headEnd/>
              <a:tailEnd/>
            </a:ln>
            <a:effectLst/>
          </p:spPr>
          <p:txBody>
            <a:bodyPr wrap="none" anchor="ct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sp>
          <p:nvSpPr>
            <p:cNvPr id="4218966" name="AutoShape 86"/>
            <p:cNvSpPr>
              <a:spLocks noChangeArrowheads="1"/>
            </p:cNvSpPr>
            <p:nvPr/>
          </p:nvSpPr>
          <p:spPr bwMode="gray">
            <a:xfrm>
              <a:off x="2832" y="1166"/>
              <a:ext cx="384" cy="336"/>
            </a:xfrm>
            <a:prstGeom prst="irregularSeal2">
              <a:avLst/>
            </a:prstGeom>
            <a:solidFill>
              <a:schemeClr val="accent1"/>
            </a:solidFill>
            <a:ln w="28575">
              <a:solidFill>
                <a:srgbClr val="FFCC00"/>
              </a:solidFill>
              <a:miter lim="800000"/>
              <a:headEnd/>
              <a:tailEnd/>
            </a:ln>
            <a:effectLst/>
          </p:spPr>
          <p:txBody>
            <a:bodyPr wrap="none" anchor="ct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grpSp>
      <p:pic>
        <p:nvPicPr>
          <p:cNvPr id="4218967" name="Picture 87"/>
          <p:cNvPicPr>
            <a:picLocks noChangeAspect="1" noChangeArrowheads="1"/>
          </p:cNvPicPr>
          <p:nvPr/>
        </p:nvPicPr>
        <p:blipFill>
          <a:blip r:embed="rId5" cstate="print"/>
          <a:srcRect/>
          <a:stretch>
            <a:fillRect/>
          </a:stretch>
        </p:blipFill>
        <p:spPr bwMode="gray">
          <a:xfrm>
            <a:off x="7497454" y="3428271"/>
            <a:ext cx="1444625" cy="688975"/>
          </a:xfrm>
          <a:prstGeom prst="rect">
            <a:avLst/>
          </a:prstGeom>
          <a:noFill/>
          <a:ln w="12700" algn="ctr">
            <a:noFill/>
            <a:miter lim="800000"/>
            <a:headEnd/>
            <a:tailEnd/>
          </a:ln>
        </p:spPr>
      </p:pic>
      <p:sp>
        <p:nvSpPr>
          <p:cNvPr id="4218968" name="AutoShape 88"/>
          <p:cNvSpPr>
            <a:spLocks noChangeArrowheads="1"/>
          </p:cNvSpPr>
          <p:nvPr/>
        </p:nvSpPr>
        <p:spPr bwMode="gray">
          <a:xfrm>
            <a:off x="2646054" y="3896583"/>
            <a:ext cx="609600" cy="533400"/>
          </a:xfrm>
          <a:prstGeom prst="irregularSeal2">
            <a:avLst/>
          </a:prstGeom>
          <a:solidFill>
            <a:schemeClr val="accent1"/>
          </a:solidFill>
          <a:ln w="28575">
            <a:solidFill>
              <a:srgbClr val="FFCC00"/>
            </a:solidFill>
            <a:miter lim="800000"/>
            <a:headEnd/>
            <a:tailEnd/>
          </a:ln>
          <a:effectLst/>
        </p:spPr>
        <p:txBody>
          <a:bodyPr wrap="none" anchor="ctr"/>
          <a:lstStyle/>
          <a:p>
            <a:pPr algn="ctr">
              <a:buClr>
                <a:schemeClr val="accent1"/>
              </a:buClr>
              <a:buSzPct val="80000"/>
              <a:buFont typeface="Wingdings" pitchFamily="2" charset="2"/>
              <a:buNone/>
              <a:defRPr/>
            </a:pPr>
            <a:endParaRPr lang="es-VE">
              <a:effectLst>
                <a:outerShdw blurRad="38100" dist="38100" dir="2700000" algn="tl">
                  <a:srgbClr val="000000">
                    <a:alpha val="43137"/>
                  </a:srgbClr>
                </a:outerShdw>
              </a:effectLst>
            </a:endParaRPr>
          </a:p>
        </p:txBody>
      </p:sp>
      <p:pic>
        <p:nvPicPr>
          <p:cNvPr id="40987" name="Picture 90"/>
          <p:cNvPicPr>
            <a:picLocks noChangeAspect="1" noChangeArrowheads="1"/>
          </p:cNvPicPr>
          <p:nvPr/>
        </p:nvPicPr>
        <p:blipFill>
          <a:blip r:embed="rId7" cstate="print"/>
          <a:srcRect/>
          <a:stretch>
            <a:fillRect/>
          </a:stretch>
        </p:blipFill>
        <p:spPr bwMode="gray">
          <a:xfrm>
            <a:off x="3995429" y="3250471"/>
            <a:ext cx="1087438" cy="1174750"/>
          </a:xfrm>
          <a:prstGeom prst="rect">
            <a:avLst/>
          </a:prstGeom>
          <a:noFill/>
          <a:ln w="12700">
            <a:noFill/>
            <a:miter lim="800000"/>
            <a:headEnd/>
            <a:tailEnd/>
          </a:ln>
        </p:spPr>
      </p:pic>
      <p:pic>
        <p:nvPicPr>
          <p:cNvPr id="40988" name="Picture 91"/>
          <p:cNvPicPr>
            <a:picLocks noChangeAspect="1" noChangeArrowheads="1"/>
          </p:cNvPicPr>
          <p:nvPr/>
        </p:nvPicPr>
        <p:blipFill>
          <a:blip r:embed="rId7" cstate="print"/>
          <a:srcRect/>
          <a:stretch>
            <a:fillRect/>
          </a:stretch>
        </p:blipFill>
        <p:spPr bwMode="gray">
          <a:xfrm>
            <a:off x="3995429" y="4649058"/>
            <a:ext cx="1087438" cy="1174750"/>
          </a:xfrm>
          <a:prstGeom prst="rect">
            <a:avLst/>
          </a:prstGeom>
          <a:noFill/>
          <a:ln w="12700">
            <a:noFill/>
            <a:miter lim="800000"/>
            <a:headEnd/>
            <a:tailEnd/>
          </a:ln>
        </p:spPr>
      </p:pic>
      <p:sp>
        <p:nvSpPr>
          <p:cNvPr id="4218972" name="AutoShape 92"/>
          <p:cNvSpPr>
            <a:spLocks noChangeArrowheads="1"/>
          </p:cNvSpPr>
          <p:nvPr/>
        </p:nvSpPr>
        <p:spPr bwMode="gray">
          <a:xfrm>
            <a:off x="7306954" y="1204183"/>
            <a:ext cx="1338263" cy="587375"/>
          </a:xfrm>
          <a:prstGeom prst="wedgeRectCallout">
            <a:avLst>
              <a:gd name="adj1" fmla="val -85944"/>
              <a:gd name="adj2" fmla="val 186199"/>
            </a:avLst>
          </a:prstGeom>
          <a:solidFill>
            <a:schemeClr val="bg1"/>
          </a:solidFill>
          <a:ln w="28575" algn="ctr">
            <a:solidFill>
              <a:schemeClr val="accent1"/>
            </a:solidFill>
            <a:miter lim="800000"/>
            <a:headEnd/>
            <a:tailEnd/>
          </a:ln>
        </p:spPr>
        <p:txBody>
          <a:bodyPr lIns="90000" tIns="46800" rIns="90000" bIns="46800" anchor="ctr">
            <a:spAutoFit/>
          </a:bodyPr>
          <a:lstStyle/>
          <a:p>
            <a:pPr algn="ctr">
              <a:spcBef>
                <a:spcPct val="75000"/>
              </a:spcBef>
              <a:buClr>
                <a:schemeClr val="bg1"/>
              </a:buClr>
              <a:buSzPct val="25000"/>
              <a:buFont typeface="Wingdings" pitchFamily="2" charset="2"/>
              <a:buChar char=" "/>
            </a:pPr>
            <a:r>
              <a:rPr lang="en-US">
                <a:solidFill>
                  <a:schemeClr val="hlink"/>
                </a:solidFill>
              </a:rPr>
              <a:t>Software cluster</a:t>
            </a:r>
          </a:p>
        </p:txBody>
      </p:sp>
      <p:sp>
        <p:nvSpPr>
          <p:cNvPr id="4218973" name="AutoShape 93"/>
          <p:cNvSpPr>
            <a:spLocks noChangeArrowheads="1"/>
          </p:cNvSpPr>
          <p:nvPr/>
        </p:nvSpPr>
        <p:spPr bwMode="gray">
          <a:xfrm>
            <a:off x="5305117" y="5512658"/>
            <a:ext cx="1236662" cy="630238"/>
          </a:xfrm>
          <a:prstGeom prst="wedgeRectCallout">
            <a:avLst>
              <a:gd name="adj1" fmla="val -65532"/>
              <a:gd name="adj2" fmla="val -247481"/>
            </a:avLst>
          </a:prstGeom>
          <a:solidFill>
            <a:schemeClr val="bg1"/>
          </a:solidFill>
          <a:ln w="28575" algn="ctr">
            <a:solidFill>
              <a:schemeClr val="accent1"/>
            </a:solidFill>
            <a:miter lim="800000"/>
            <a:headEnd/>
            <a:tailEnd/>
          </a:ln>
        </p:spPr>
        <p:txBody>
          <a:bodyPr lIns="90000" tIns="46800" rIns="90000" bIns="46800" anchor="ctr"/>
          <a:lstStyle/>
          <a:p>
            <a:pPr algn="ctr">
              <a:spcBef>
                <a:spcPct val="75000"/>
              </a:spcBef>
              <a:buClr>
                <a:schemeClr val="bg1"/>
              </a:buClr>
              <a:buSzPct val="25000"/>
              <a:buFont typeface="Wingdings" pitchFamily="2" charset="2"/>
              <a:buChar char=" "/>
            </a:pPr>
            <a:r>
              <a:rPr lang="en-US">
                <a:solidFill>
                  <a:schemeClr val="hlink"/>
                </a:solidFill>
              </a:rPr>
              <a:t>Hardware  cluster</a:t>
            </a:r>
          </a:p>
        </p:txBody>
      </p:sp>
      <p:sp>
        <p:nvSpPr>
          <p:cNvPr id="4218974" name="AutoShape 94"/>
          <p:cNvSpPr>
            <a:spLocks noChangeArrowheads="1"/>
          </p:cNvSpPr>
          <p:nvPr/>
        </p:nvSpPr>
        <p:spPr bwMode="gray">
          <a:xfrm>
            <a:off x="6908492" y="5773008"/>
            <a:ext cx="2051050" cy="728663"/>
          </a:xfrm>
          <a:prstGeom prst="wedgeRectCallout">
            <a:avLst>
              <a:gd name="adj1" fmla="val -3569"/>
              <a:gd name="adj2" fmla="val -140630"/>
            </a:avLst>
          </a:prstGeom>
          <a:solidFill>
            <a:schemeClr val="bg1"/>
          </a:solidFill>
          <a:ln w="28575" algn="ctr">
            <a:solidFill>
              <a:schemeClr val="accent1"/>
            </a:solidFill>
            <a:miter lim="800000"/>
            <a:headEnd/>
            <a:tailEnd/>
          </a:ln>
        </p:spPr>
        <p:txBody>
          <a:bodyPr lIns="90000" tIns="46800" rIns="90000" bIns="46800" anchor="ctr"/>
          <a:lstStyle/>
          <a:p>
            <a:pPr algn="ctr">
              <a:spcBef>
                <a:spcPct val="75000"/>
              </a:spcBef>
              <a:buClr>
                <a:schemeClr val="bg1"/>
              </a:buClr>
              <a:buSzPct val="25000"/>
              <a:buFont typeface="Wingdings" pitchFamily="2" charset="2"/>
              <a:buChar char=" "/>
            </a:pPr>
            <a:r>
              <a:rPr lang="en-GB">
                <a:solidFill>
                  <a:schemeClr val="hlink"/>
                </a:solidFill>
              </a:rPr>
              <a:t>cluster o standby DB</a:t>
            </a:r>
            <a:endParaRPr lang="en-US">
              <a:solidFill>
                <a:schemeClr val="hlink"/>
              </a:solidFill>
            </a:endParaRPr>
          </a:p>
        </p:txBody>
      </p:sp>
      <p:sp>
        <p:nvSpPr>
          <p:cNvPr id="4218975" name="AutoShape 95"/>
          <p:cNvSpPr>
            <a:spLocks noChangeArrowheads="1"/>
          </p:cNvSpPr>
          <p:nvPr/>
        </p:nvSpPr>
        <p:spPr bwMode="gray">
          <a:xfrm>
            <a:off x="66367" y="5253896"/>
            <a:ext cx="1733550" cy="722312"/>
          </a:xfrm>
          <a:prstGeom prst="wedgeRectCallout">
            <a:avLst>
              <a:gd name="adj1" fmla="val 64194"/>
              <a:gd name="adj2" fmla="val -172417"/>
            </a:avLst>
          </a:prstGeom>
          <a:solidFill>
            <a:schemeClr val="bg1"/>
          </a:solidFill>
          <a:ln w="28575" algn="ctr">
            <a:solidFill>
              <a:schemeClr val="accent1"/>
            </a:solidFill>
            <a:miter lim="800000"/>
            <a:headEnd/>
            <a:tailEnd/>
          </a:ln>
        </p:spPr>
        <p:txBody>
          <a:bodyPr lIns="90000" tIns="46800" rIns="90000" bIns="46800" anchor="ctr"/>
          <a:lstStyle/>
          <a:p>
            <a:pPr algn="ctr">
              <a:spcBef>
                <a:spcPct val="75000"/>
              </a:spcBef>
              <a:buClr>
                <a:schemeClr val="bg1"/>
              </a:buClr>
              <a:buSzPct val="25000"/>
              <a:buFont typeface="Wingdings" pitchFamily="2" charset="2"/>
              <a:buChar char=" "/>
            </a:pPr>
            <a:r>
              <a:rPr lang="en-GB">
                <a:solidFill>
                  <a:schemeClr val="hlink"/>
                </a:solidFill>
              </a:rPr>
              <a:t>Balanceo de carga</a:t>
            </a:r>
            <a:endParaRPr lang="en-US">
              <a:solidFill>
                <a:schemeClr val="hlink"/>
              </a:solidFill>
            </a:endParaRPr>
          </a:p>
        </p:txBody>
      </p:sp>
    </p:spTree>
    <p:extLst>
      <p:ext uri="{BB962C8B-B14F-4D97-AF65-F5344CB8AC3E}">
        <p14:creationId xmlns:p14="http://schemas.microsoft.com/office/powerpoint/2010/main" val="5451556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31" presetClass="entr" presetSubtype="0" fill="hold" grpId="0" nodeType="afterEffect">
                                  <p:stCondLst>
                                    <p:cond delay="0"/>
                                  </p:stCondLst>
                                  <p:iterate type="lt">
                                    <p:tmPct val="5000"/>
                                  </p:iterate>
                                  <p:childTnLst>
                                    <p:set>
                                      <p:cBhvr>
                                        <p:cTn id="13" dur="1" fill="hold">
                                          <p:stCondLst>
                                            <p:cond delay="0"/>
                                          </p:stCondLst>
                                        </p:cTn>
                                        <p:tgtEl>
                                          <p:spTgt spid="4218962"/>
                                        </p:tgtEl>
                                        <p:attrNameLst>
                                          <p:attrName>style.visibility</p:attrName>
                                        </p:attrNameLst>
                                      </p:cBhvr>
                                      <p:to>
                                        <p:strVal val="visible"/>
                                      </p:to>
                                    </p:set>
                                    <p:anim calcmode="lin" valueType="num">
                                      <p:cBhvr>
                                        <p:cTn id="14" dur="1000" fill="hold"/>
                                        <p:tgtEl>
                                          <p:spTgt spid="4218962"/>
                                        </p:tgtEl>
                                        <p:attrNameLst>
                                          <p:attrName>ppt_w</p:attrName>
                                        </p:attrNameLst>
                                      </p:cBhvr>
                                      <p:tavLst>
                                        <p:tav tm="0">
                                          <p:val>
                                            <p:fltVal val="0"/>
                                          </p:val>
                                        </p:tav>
                                        <p:tav tm="100000">
                                          <p:val>
                                            <p:strVal val="#ppt_w"/>
                                          </p:val>
                                        </p:tav>
                                      </p:tavLst>
                                    </p:anim>
                                    <p:anim calcmode="lin" valueType="num">
                                      <p:cBhvr>
                                        <p:cTn id="15" dur="1000" fill="hold"/>
                                        <p:tgtEl>
                                          <p:spTgt spid="4218962"/>
                                        </p:tgtEl>
                                        <p:attrNameLst>
                                          <p:attrName>ppt_h</p:attrName>
                                        </p:attrNameLst>
                                      </p:cBhvr>
                                      <p:tavLst>
                                        <p:tav tm="0">
                                          <p:val>
                                            <p:fltVal val="0"/>
                                          </p:val>
                                        </p:tav>
                                        <p:tav tm="100000">
                                          <p:val>
                                            <p:strVal val="#ppt_h"/>
                                          </p:val>
                                        </p:tav>
                                      </p:tavLst>
                                    </p:anim>
                                    <p:anim calcmode="lin" valueType="num">
                                      <p:cBhvr>
                                        <p:cTn id="16" dur="1000" fill="hold"/>
                                        <p:tgtEl>
                                          <p:spTgt spid="4218962"/>
                                        </p:tgtEl>
                                        <p:attrNameLst>
                                          <p:attrName>style.rotation</p:attrName>
                                        </p:attrNameLst>
                                      </p:cBhvr>
                                      <p:tavLst>
                                        <p:tav tm="0">
                                          <p:val>
                                            <p:fltVal val="90"/>
                                          </p:val>
                                        </p:tav>
                                        <p:tav tm="100000">
                                          <p:val>
                                            <p:fltVal val="0"/>
                                          </p:val>
                                        </p:tav>
                                      </p:tavLst>
                                    </p:anim>
                                    <p:animEffect transition="in" filter="fade">
                                      <p:cBhvr>
                                        <p:cTn id="17" dur="1000"/>
                                        <p:tgtEl>
                                          <p:spTgt spid="4218962"/>
                                        </p:tgtEl>
                                      </p:cBhvr>
                                    </p:animEffect>
                                  </p:childTnLst>
                                </p:cTn>
                              </p:par>
                            </p:childTnLst>
                          </p:cTn>
                        </p:par>
                        <p:par>
                          <p:cTn id="18" fill="hold">
                            <p:stCondLst>
                              <p:cond delay="2000"/>
                            </p:stCondLst>
                            <p:childTnLst>
                              <p:par>
                                <p:cTn id="19" presetID="31" presetClass="entr" presetSubtype="0" fill="hold" grpId="0" nodeType="afterEffect">
                                  <p:stCondLst>
                                    <p:cond delay="0"/>
                                  </p:stCondLst>
                                  <p:iterate type="lt">
                                    <p:tmPct val="5000"/>
                                  </p:iterate>
                                  <p:childTnLst>
                                    <p:set>
                                      <p:cBhvr>
                                        <p:cTn id="20" dur="1" fill="hold">
                                          <p:stCondLst>
                                            <p:cond delay="0"/>
                                          </p:stCondLst>
                                        </p:cTn>
                                        <p:tgtEl>
                                          <p:spTgt spid="4218968"/>
                                        </p:tgtEl>
                                        <p:attrNameLst>
                                          <p:attrName>style.visibility</p:attrName>
                                        </p:attrNameLst>
                                      </p:cBhvr>
                                      <p:to>
                                        <p:strVal val="visible"/>
                                      </p:to>
                                    </p:set>
                                    <p:anim calcmode="lin" valueType="num">
                                      <p:cBhvr>
                                        <p:cTn id="21" dur="1000" fill="hold"/>
                                        <p:tgtEl>
                                          <p:spTgt spid="4218968"/>
                                        </p:tgtEl>
                                        <p:attrNameLst>
                                          <p:attrName>ppt_w</p:attrName>
                                        </p:attrNameLst>
                                      </p:cBhvr>
                                      <p:tavLst>
                                        <p:tav tm="0">
                                          <p:val>
                                            <p:fltVal val="0"/>
                                          </p:val>
                                        </p:tav>
                                        <p:tav tm="100000">
                                          <p:val>
                                            <p:strVal val="#ppt_w"/>
                                          </p:val>
                                        </p:tav>
                                      </p:tavLst>
                                    </p:anim>
                                    <p:anim calcmode="lin" valueType="num">
                                      <p:cBhvr>
                                        <p:cTn id="22" dur="1000" fill="hold"/>
                                        <p:tgtEl>
                                          <p:spTgt spid="4218968"/>
                                        </p:tgtEl>
                                        <p:attrNameLst>
                                          <p:attrName>ppt_h</p:attrName>
                                        </p:attrNameLst>
                                      </p:cBhvr>
                                      <p:tavLst>
                                        <p:tav tm="0">
                                          <p:val>
                                            <p:fltVal val="0"/>
                                          </p:val>
                                        </p:tav>
                                        <p:tav tm="100000">
                                          <p:val>
                                            <p:strVal val="#ppt_h"/>
                                          </p:val>
                                        </p:tav>
                                      </p:tavLst>
                                    </p:anim>
                                    <p:anim calcmode="lin" valueType="num">
                                      <p:cBhvr>
                                        <p:cTn id="23" dur="1000" fill="hold"/>
                                        <p:tgtEl>
                                          <p:spTgt spid="4218968"/>
                                        </p:tgtEl>
                                        <p:attrNameLst>
                                          <p:attrName>style.rotation</p:attrName>
                                        </p:attrNameLst>
                                      </p:cBhvr>
                                      <p:tavLst>
                                        <p:tav tm="0">
                                          <p:val>
                                            <p:fltVal val="90"/>
                                          </p:val>
                                        </p:tav>
                                        <p:tav tm="100000">
                                          <p:val>
                                            <p:fltVal val="0"/>
                                          </p:val>
                                        </p:tav>
                                      </p:tavLst>
                                    </p:anim>
                                    <p:animEffect transition="in" filter="fade">
                                      <p:cBhvr>
                                        <p:cTn id="24" dur="1000"/>
                                        <p:tgtEl>
                                          <p:spTgt spid="421896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18950"/>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4218972"/>
                                        </p:tgtEl>
                                        <p:attrNameLst>
                                          <p:attrName>style.visibility</p:attrName>
                                        </p:attrNameLst>
                                      </p:cBhvr>
                                      <p:to>
                                        <p:strVal val="visible"/>
                                      </p:to>
                                    </p:set>
                                    <p:animEffect transition="in" filter="fade">
                                      <p:cBhvr>
                                        <p:cTn id="31" dur="2000"/>
                                        <p:tgtEl>
                                          <p:spTgt spid="421897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18973"/>
                                        </p:tgtEl>
                                        <p:attrNameLst>
                                          <p:attrName>style.visibility</p:attrName>
                                        </p:attrNameLst>
                                      </p:cBhvr>
                                      <p:to>
                                        <p:strVal val="visible"/>
                                      </p:to>
                                    </p:set>
                                    <p:animEffect transition="in" filter="fade">
                                      <p:cBhvr>
                                        <p:cTn id="34" dur="2000"/>
                                        <p:tgtEl>
                                          <p:spTgt spid="4218973"/>
                                        </p:tgtEl>
                                      </p:cBhvr>
                                    </p:animEffect>
                                  </p:childTnLst>
                                </p:cTn>
                              </p:par>
                            </p:childTnLst>
                          </p:cTn>
                        </p:par>
                        <p:par>
                          <p:cTn id="35" fill="hold">
                            <p:stCondLst>
                              <p:cond delay="2000"/>
                            </p:stCondLst>
                            <p:childTnLst>
                              <p:par>
                                <p:cTn id="36" presetID="1" presetClass="entr" presetSubtype="0" fill="hold" nodeType="afterEffect">
                                  <p:stCondLst>
                                    <p:cond delay="0"/>
                                  </p:stCondLst>
                                  <p:childTnLst>
                                    <p:set>
                                      <p:cBhvr>
                                        <p:cTn id="37" dur="1" fill="hold">
                                          <p:stCondLst>
                                            <p:cond delay="0"/>
                                          </p:stCondLst>
                                        </p:cTn>
                                        <p:tgtEl>
                                          <p:spTgt spid="4218963"/>
                                        </p:tgtEl>
                                        <p:attrNameLst>
                                          <p:attrName>style.visibility</p:attrName>
                                        </p:attrNameLst>
                                      </p:cBhvr>
                                      <p:to>
                                        <p:strVal val="visible"/>
                                      </p:to>
                                    </p:set>
                                  </p:childTnLst>
                                </p:cTn>
                              </p:par>
                            </p:childTnLst>
                          </p:cTn>
                        </p:par>
                        <p:par>
                          <p:cTn id="38" fill="hold">
                            <p:stCondLst>
                              <p:cond delay="2000"/>
                            </p:stCondLst>
                            <p:childTnLst>
                              <p:par>
                                <p:cTn id="39" presetID="63" presetClass="path" presetSubtype="0" accel="50000" decel="50000" fill="hold" nodeType="afterEffect">
                                  <p:stCondLst>
                                    <p:cond delay="0"/>
                                  </p:stCondLst>
                                  <p:childTnLst>
                                    <p:animMotion origin="layout" path="M 2.22222E-6 -3.7037E-7 L 0.16267 -0.0037 " pathEditMode="relative" rAng="0" ptsTypes="AA">
                                      <p:cBhvr>
                                        <p:cTn id="40" dur="2000" fill="hold"/>
                                        <p:tgtEl>
                                          <p:spTgt spid="4218963"/>
                                        </p:tgtEl>
                                        <p:attrNameLst>
                                          <p:attrName>ppt_x</p:attrName>
                                          <p:attrName>ppt_y</p:attrName>
                                        </p:attrNameLst>
                                      </p:cBhvr>
                                      <p:rCtr x="81" y="-2"/>
                                    </p:animMotion>
                                  </p:childTnLst>
                                </p:cTn>
                              </p:par>
                            </p:childTnLst>
                          </p:cTn>
                        </p:par>
                        <p:par>
                          <p:cTn id="41" fill="hold">
                            <p:stCondLst>
                              <p:cond delay="4000"/>
                            </p:stCondLst>
                            <p:childTnLst>
                              <p:par>
                                <p:cTn id="42" presetID="35" presetClass="exit" presetSubtype="0" fill="hold" nodeType="afterEffect">
                                  <p:stCondLst>
                                    <p:cond delay="0"/>
                                  </p:stCondLst>
                                  <p:iterate type="lt">
                                    <p:tmPct val="0"/>
                                  </p:iterate>
                                  <p:childTnLst>
                                    <p:animEffect transition="out" filter="fade">
                                      <p:cBhvr>
                                        <p:cTn id="43" dur="2000"/>
                                        <p:tgtEl>
                                          <p:spTgt spid="8"/>
                                        </p:tgtEl>
                                      </p:cBhvr>
                                    </p:animEffect>
                                    <p:anim calcmode="lin" valueType="num">
                                      <p:cBhvr>
                                        <p:cTn id="44" dur="2000"/>
                                        <p:tgtEl>
                                          <p:spTgt spid="8"/>
                                        </p:tgtEl>
                                        <p:attrNameLst>
                                          <p:attrName>style.rotation</p:attrName>
                                        </p:attrNameLst>
                                      </p:cBhvr>
                                      <p:tavLst>
                                        <p:tav tm="0">
                                          <p:val>
                                            <p:fltVal val="0"/>
                                          </p:val>
                                        </p:tav>
                                        <p:tav tm="100000">
                                          <p:val>
                                            <p:fltVal val="720"/>
                                          </p:val>
                                        </p:tav>
                                      </p:tavLst>
                                    </p:anim>
                                    <p:anim calcmode="lin" valueType="num">
                                      <p:cBhvr>
                                        <p:cTn id="45" dur="2000"/>
                                        <p:tgtEl>
                                          <p:spTgt spid="8"/>
                                        </p:tgtEl>
                                        <p:attrNameLst>
                                          <p:attrName>ppt_h</p:attrName>
                                        </p:attrNameLst>
                                      </p:cBhvr>
                                      <p:tavLst>
                                        <p:tav tm="0">
                                          <p:val>
                                            <p:strVal val="ppt_h"/>
                                          </p:val>
                                        </p:tav>
                                        <p:tav tm="100000">
                                          <p:val>
                                            <p:fltVal val="0"/>
                                          </p:val>
                                        </p:tav>
                                      </p:tavLst>
                                    </p:anim>
                                    <p:anim calcmode="lin" valueType="num">
                                      <p:cBhvr>
                                        <p:cTn id="46" dur="2000"/>
                                        <p:tgtEl>
                                          <p:spTgt spid="8"/>
                                        </p:tgtEl>
                                        <p:attrNameLst>
                                          <p:attrName>ppt_w</p:attrName>
                                        </p:attrNameLst>
                                      </p:cBhvr>
                                      <p:tavLst>
                                        <p:tav tm="0">
                                          <p:val>
                                            <p:strVal val="ppt_w"/>
                                          </p:val>
                                        </p:tav>
                                        <p:tav tm="100000">
                                          <p:val>
                                            <p:fltVal val="0"/>
                                          </p:val>
                                        </p:tav>
                                      </p:tavLst>
                                    </p:anim>
                                    <p:set>
                                      <p:cBhvr>
                                        <p:cTn id="47" dur="1" fill="hold">
                                          <p:stCondLst>
                                            <p:cond delay="1999"/>
                                          </p:stCondLst>
                                        </p:cTn>
                                        <p:tgtEl>
                                          <p:spTgt spid="8"/>
                                        </p:tgtEl>
                                        <p:attrNameLst>
                                          <p:attrName>style.visibility</p:attrName>
                                        </p:attrNameLst>
                                      </p:cBhvr>
                                      <p:to>
                                        <p:strVal val="hidden"/>
                                      </p:to>
                                    </p:set>
                                  </p:childTnLst>
                                </p:cTn>
                              </p:par>
                              <p:par>
                                <p:cTn id="48" presetID="1" presetClass="entr" presetSubtype="0" fill="hold" grpId="0" nodeType="withEffect">
                                  <p:stCondLst>
                                    <p:cond delay="0"/>
                                  </p:stCondLst>
                                  <p:childTnLst>
                                    <p:set>
                                      <p:cBhvr>
                                        <p:cTn id="49" dur="1" fill="hold">
                                          <p:stCondLst>
                                            <p:cond delay="0"/>
                                          </p:stCondLst>
                                        </p:cTn>
                                        <p:tgtEl>
                                          <p:spTgt spid="9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9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218949"/>
                                        </p:tgtEl>
                                        <p:attrNameLst>
                                          <p:attrName>style.visibility</p:attrName>
                                        </p:attrNameLst>
                                      </p:cBhvr>
                                      <p:to>
                                        <p:strVal val="visible"/>
                                      </p:to>
                                    </p:set>
                                  </p:childTnLst>
                                </p:cTn>
                              </p:par>
                              <p:par>
                                <p:cTn id="56" presetID="10" presetClass="entr" presetSubtype="0" fill="hold" grpId="0" nodeType="withEffect">
                                  <p:stCondLst>
                                    <p:cond delay="0"/>
                                  </p:stCondLst>
                                  <p:childTnLst>
                                    <p:set>
                                      <p:cBhvr>
                                        <p:cTn id="57" dur="1" fill="hold">
                                          <p:stCondLst>
                                            <p:cond delay="0"/>
                                          </p:stCondLst>
                                        </p:cTn>
                                        <p:tgtEl>
                                          <p:spTgt spid="4218974"/>
                                        </p:tgtEl>
                                        <p:attrNameLst>
                                          <p:attrName>style.visibility</p:attrName>
                                        </p:attrNameLst>
                                      </p:cBhvr>
                                      <p:to>
                                        <p:strVal val="visible"/>
                                      </p:to>
                                    </p:set>
                                    <p:animEffect transition="in" filter="fade">
                                      <p:cBhvr>
                                        <p:cTn id="58" dur="2000"/>
                                        <p:tgtEl>
                                          <p:spTgt spid="4218974"/>
                                        </p:tgtEl>
                                      </p:cBhvr>
                                    </p:animEffect>
                                  </p:childTnLst>
                                </p:cTn>
                              </p:par>
                              <p:par>
                                <p:cTn id="59" presetID="1" presetClass="entr" presetSubtype="0" fill="hold" nodeType="withEffect">
                                  <p:stCondLst>
                                    <p:cond delay="0"/>
                                  </p:stCondLst>
                                  <p:childTnLst>
                                    <p:set>
                                      <p:cBhvr>
                                        <p:cTn id="60" dur="1" fill="hold">
                                          <p:stCondLst>
                                            <p:cond delay="0"/>
                                          </p:stCondLst>
                                        </p:cTn>
                                        <p:tgtEl>
                                          <p:spTgt spid="4218967"/>
                                        </p:tgtEl>
                                        <p:attrNameLst>
                                          <p:attrName>style.visibility</p:attrName>
                                        </p:attrNameLst>
                                      </p:cBhvr>
                                      <p:to>
                                        <p:strVal val="visible"/>
                                      </p:to>
                                    </p:set>
                                  </p:childTnLst>
                                </p:cTn>
                              </p:par>
                              <p:par>
                                <p:cTn id="61" presetID="42" presetClass="path" presetSubtype="0" accel="50000" decel="50000" fill="hold" nodeType="withEffect">
                                  <p:stCondLst>
                                    <p:cond delay="0"/>
                                  </p:stCondLst>
                                  <p:childTnLst>
                                    <p:animMotion origin="layout" path="M 2.77778E-7 -3.33333E-6 L -0.00035 0.13866 " pathEditMode="relative" rAng="0" ptsTypes="AA">
                                      <p:cBhvr>
                                        <p:cTn id="62" dur="2000" fill="hold"/>
                                        <p:tgtEl>
                                          <p:spTgt spid="4218967"/>
                                        </p:tgtEl>
                                        <p:attrNameLst>
                                          <p:attrName>ppt_x</p:attrName>
                                          <p:attrName>ppt_y</p:attrName>
                                        </p:attrNameLst>
                                      </p:cBhvr>
                                      <p:rCtr x="0" y="69"/>
                                    </p:animMotion>
                                  </p:childTnLst>
                                </p:cTn>
                              </p:par>
                            </p:childTnLst>
                          </p:cTn>
                        </p:par>
                        <p:par>
                          <p:cTn id="63" fill="hold">
                            <p:stCondLst>
                              <p:cond delay="2000"/>
                            </p:stCondLst>
                            <p:childTnLst>
                              <p:par>
                                <p:cTn id="64" presetID="35" presetClass="exit" presetSubtype="0" fill="hold" grpId="1" nodeType="afterEffect">
                                  <p:stCondLst>
                                    <p:cond delay="0"/>
                                  </p:stCondLst>
                                  <p:iterate type="lt">
                                    <p:tmPct val="0"/>
                                  </p:iterate>
                                  <p:childTnLst>
                                    <p:animEffect transition="out" filter="fade">
                                      <p:cBhvr>
                                        <p:cTn id="65" dur="2000"/>
                                        <p:tgtEl>
                                          <p:spTgt spid="4218962"/>
                                        </p:tgtEl>
                                      </p:cBhvr>
                                    </p:animEffect>
                                    <p:anim calcmode="lin" valueType="num">
                                      <p:cBhvr>
                                        <p:cTn id="66" dur="2000"/>
                                        <p:tgtEl>
                                          <p:spTgt spid="4218962"/>
                                        </p:tgtEl>
                                        <p:attrNameLst>
                                          <p:attrName>style.rotation</p:attrName>
                                        </p:attrNameLst>
                                      </p:cBhvr>
                                      <p:tavLst>
                                        <p:tav tm="0">
                                          <p:val>
                                            <p:fltVal val="0"/>
                                          </p:val>
                                        </p:tav>
                                        <p:tav tm="100000">
                                          <p:val>
                                            <p:fltVal val="720"/>
                                          </p:val>
                                        </p:tav>
                                      </p:tavLst>
                                    </p:anim>
                                    <p:anim calcmode="lin" valueType="num">
                                      <p:cBhvr>
                                        <p:cTn id="67" dur="2000"/>
                                        <p:tgtEl>
                                          <p:spTgt spid="4218962"/>
                                        </p:tgtEl>
                                        <p:attrNameLst>
                                          <p:attrName>ppt_h</p:attrName>
                                        </p:attrNameLst>
                                      </p:cBhvr>
                                      <p:tavLst>
                                        <p:tav tm="0">
                                          <p:val>
                                            <p:strVal val="ppt_h"/>
                                          </p:val>
                                        </p:tav>
                                        <p:tav tm="100000">
                                          <p:val>
                                            <p:fltVal val="0"/>
                                          </p:val>
                                        </p:tav>
                                      </p:tavLst>
                                    </p:anim>
                                    <p:anim calcmode="lin" valueType="num">
                                      <p:cBhvr>
                                        <p:cTn id="68" dur="2000"/>
                                        <p:tgtEl>
                                          <p:spTgt spid="4218962"/>
                                        </p:tgtEl>
                                        <p:attrNameLst>
                                          <p:attrName>ppt_w</p:attrName>
                                        </p:attrNameLst>
                                      </p:cBhvr>
                                      <p:tavLst>
                                        <p:tav tm="0">
                                          <p:val>
                                            <p:strVal val="ppt_w"/>
                                          </p:val>
                                        </p:tav>
                                        <p:tav tm="100000">
                                          <p:val>
                                            <p:fltVal val="0"/>
                                          </p:val>
                                        </p:tav>
                                      </p:tavLst>
                                    </p:anim>
                                    <p:set>
                                      <p:cBhvr>
                                        <p:cTn id="69" dur="1" fill="hold">
                                          <p:stCondLst>
                                            <p:cond delay="1999"/>
                                          </p:stCondLst>
                                        </p:cTn>
                                        <p:tgtEl>
                                          <p:spTgt spid="4218962"/>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4218882"/>
                                        </p:tgtEl>
                                        <p:attrNameLst>
                                          <p:attrName>style.visibility</p:attrName>
                                        </p:attrNameLst>
                                      </p:cBhvr>
                                      <p:to>
                                        <p:strVal val="visible"/>
                                      </p:to>
                                    </p:set>
                                  </p:childTnLst>
                                </p:cTn>
                              </p:par>
                              <p:par>
                                <p:cTn id="74" presetID="10" presetClass="entr" presetSubtype="0" fill="hold" grpId="0" nodeType="withEffect">
                                  <p:stCondLst>
                                    <p:cond delay="0"/>
                                  </p:stCondLst>
                                  <p:childTnLst>
                                    <p:set>
                                      <p:cBhvr>
                                        <p:cTn id="75" dur="1" fill="hold">
                                          <p:stCondLst>
                                            <p:cond delay="0"/>
                                          </p:stCondLst>
                                        </p:cTn>
                                        <p:tgtEl>
                                          <p:spTgt spid="4218975"/>
                                        </p:tgtEl>
                                        <p:attrNameLst>
                                          <p:attrName>style.visibility</p:attrName>
                                        </p:attrNameLst>
                                      </p:cBhvr>
                                      <p:to>
                                        <p:strVal val="visible"/>
                                      </p:to>
                                    </p:set>
                                    <p:animEffect transition="in" filter="fade">
                                      <p:cBhvr>
                                        <p:cTn id="76" dur="2000"/>
                                        <p:tgtEl>
                                          <p:spTgt spid="4218975"/>
                                        </p:tgtEl>
                                      </p:cBhvr>
                                    </p:animEffect>
                                  </p:childTnLst>
                                </p:cTn>
                              </p:par>
                              <p:par>
                                <p:cTn id="77" presetID="3" presetClass="entr" presetSubtype="10" fill="hold"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blinds(horizontal)">
                                      <p:cBhvr>
                                        <p:cTn id="79" dur="500"/>
                                        <p:tgtEl>
                                          <p:spTgt spid="6"/>
                                        </p:tgtEl>
                                      </p:cBhvr>
                                    </p:animEffect>
                                  </p:childTnLst>
                                </p:cTn>
                              </p:par>
                              <p:par>
                                <p:cTn id="80" presetID="3" presetClass="entr" presetSubtype="10" fill="hold" grpId="1" nodeType="withEffect">
                                  <p:stCondLst>
                                    <p:cond delay="0"/>
                                  </p:stCondLst>
                                  <p:childTnLst>
                                    <p:set>
                                      <p:cBhvr>
                                        <p:cTn id="81" dur="1" fill="hold">
                                          <p:stCondLst>
                                            <p:cond delay="0"/>
                                          </p:stCondLst>
                                        </p:cTn>
                                        <p:tgtEl>
                                          <p:spTgt spid="4218882"/>
                                        </p:tgtEl>
                                        <p:attrNameLst>
                                          <p:attrName>style.visibility</p:attrName>
                                        </p:attrNameLst>
                                      </p:cBhvr>
                                      <p:to>
                                        <p:strVal val="visible"/>
                                      </p:to>
                                    </p:set>
                                    <p:animEffect transition="in" filter="blinds(horizontal)">
                                      <p:cBhvr>
                                        <p:cTn id="82" dur="500"/>
                                        <p:tgtEl>
                                          <p:spTgt spid="4218882"/>
                                        </p:tgtEl>
                                      </p:cBhvr>
                                    </p:animEffect>
                                  </p:childTnLst>
                                </p:cTn>
                              </p:par>
                            </p:childTnLst>
                          </p:cTn>
                        </p:par>
                        <p:par>
                          <p:cTn id="83" fill="hold">
                            <p:stCondLst>
                              <p:cond delay="2000"/>
                            </p:stCondLst>
                            <p:childTnLst>
                              <p:par>
                                <p:cTn id="84" presetID="35" presetClass="exit" presetSubtype="0" fill="hold" grpId="1" nodeType="afterEffect">
                                  <p:stCondLst>
                                    <p:cond delay="0"/>
                                  </p:stCondLst>
                                  <p:iterate type="lt">
                                    <p:tmPct val="0"/>
                                  </p:iterate>
                                  <p:childTnLst>
                                    <p:animEffect transition="out" filter="fade">
                                      <p:cBhvr>
                                        <p:cTn id="85" dur="2000"/>
                                        <p:tgtEl>
                                          <p:spTgt spid="4218968"/>
                                        </p:tgtEl>
                                      </p:cBhvr>
                                    </p:animEffect>
                                    <p:anim calcmode="lin" valueType="num">
                                      <p:cBhvr>
                                        <p:cTn id="86" dur="2000"/>
                                        <p:tgtEl>
                                          <p:spTgt spid="4218968"/>
                                        </p:tgtEl>
                                        <p:attrNameLst>
                                          <p:attrName>style.rotation</p:attrName>
                                        </p:attrNameLst>
                                      </p:cBhvr>
                                      <p:tavLst>
                                        <p:tav tm="0">
                                          <p:val>
                                            <p:fltVal val="0"/>
                                          </p:val>
                                        </p:tav>
                                        <p:tav tm="100000">
                                          <p:val>
                                            <p:fltVal val="720"/>
                                          </p:val>
                                        </p:tav>
                                      </p:tavLst>
                                    </p:anim>
                                    <p:anim calcmode="lin" valueType="num">
                                      <p:cBhvr>
                                        <p:cTn id="87" dur="2000"/>
                                        <p:tgtEl>
                                          <p:spTgt spid="4218968"/>
                                        </p:tgtEl>
                                        <p:attrNameLst>
                                          <p:attrName>ppt_h</p:attrName>
                                        </p:attrNameLst>
                                      </p:cBhvr>
                                      <p:tavLst>
                                        <p:tav tm="0">
                                          <p:val>
                                            <p:strVal val="ppt_h"/>
                                          </p:val>
                                        </p:tav>
                                        <p:tav tm="100000">
                                          <p:val>
                                            <p:fltVal val="0"/>
                                          </p:val>
                                        </p:tav>
                                      </p:tavLst>
                                    </p:anim>
                                    <p:anim calcmode="lin" valueType="num">
                                      <p:cBhvr>
                                        <p:cTn id="88" dur="2000"/>
                                        <p:tgtEl>
                                          <p:spTgt spid="4218968"/>
                                        </p:tgtEl>
                                        <p:attrNameLst>
                                          <p:attrName>ppt_w</p:attrName>
                                        </p:attrNameLst>
                                      </p:cBhvr>
                                      <p:tavLst>
                                        <p:tav tm="0">
                                          <p:val>
                                            <p:strVal val="ppt_w"/>
                                          </p:val>
                                        </p:tav>
                                        <p:tav tm="100000">
                                          <p:val>
                                            <p:fltVal val="0"/>
                                          </p:val>
                                        </p:tav>
                                      </p:tavLst>
                                    </p:anim>
                                    <p:set>
                                      <p:cBhvr>
                                        <p:cTn id="89" dur="1" fill="hold">
                                          <p:stCondLst>
                                            <p:cond delay="1999"/>
                                          </p:stCondLst>
                                        </p:cTn>
                                        <p:tgtEl>
                                          <p:spTgt spid="42189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6" grpId="0" animBg="1"/>
      <p:bldP spid="4218882" grpId="0" animBg="1"/>
      <p:bldP spid="4218882" grpId="1" animBg="1"/>
      <p:bldP spid="4218949" grpId="0" animBg="1"/>
      <p:bldP spid="4218950" grpId="0" animBg="1"/>
      <p:bldP spid="4218962" grpId="0" animBg="1"/>
      <p:bldP spid="4218962" grpId="1" animBg="1"/>
      <p:bldP spid="4218968" grpId="0" animBg="1"/>
      <p:bldP spid="4218968" grpId="1" animBg="1"/>
      <p:bldP spid="4218972" grpId="0" animBg="1"/>
      <p:bldP spid="4218973" grpId="0" animBg="1"/>
      <p:bldP spid="4218974" grpId="0" animBg="1"/>
      <p:bldP spid="421897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Automatización</a:t>
            </a:r>
            <a:r>
              <a:rPr lang="en-US" dirty="0" smtClean="0"/>
              <a:t> de </a:t>
            </a:r>
            <a:r>
              <a:rPr lang="en-US" dirty="0" err="1" smtClean="0"/>
              <a:t>procesos</a:t>
            </a:r>
            <a:r>
              <a:rPr lang="en-US" dirty="0" smtClean="0"/>
              <a:t> </a:t>
            </a:r>
            <a:r>
              <a:rPr lang="en-US" dirty="0" err="1" smtClean="0"/>
              <a:t>usando</a:t>
            </a:r>
            <a:r>
              <a:rPr lang="en-US" dirty="0" smtClean="0"/>
              <a:t> BPMN 2.0</a:t>
            </a:r>
            <a:endParaRPr lang="en-US" sz="2000" dirty="0" smtClean="0">
              <a:latin typeface="+mn-lt"/>
            </a:endParaRPr>
          </a:p>
        </p:txBody>
      </p:sp>
      <p:sp>
        <p:nvSpPr>
          <p:cNvPr id="5" name="Rounded Rectangle 4"/>
          <p:cNvSpPr/>
          <p:nvPr/>
        </p:nvSpPr>
        <p:spPr bwMode="gray">
          <a:xfrm>
            <a:off x="149899" y="1273584"/>
            <a:ext cx="5396461" cy="2354195"/>
          </a:xfrm>
          <a:prstGeom prst="roundRect">
            <a:avLst>
              <a:gd name="adj" fmla="val 4392"/>
            </a:avLst>
          </a:prstGeom>
          <a:solidFill>
            <a:schemeClr val="bg1"/>
          </a:solidFill>
          <a:ln w="12700" algn="ctr">
            <a:solidFill>
              <a:schemeClr val="accent2"/>
            </a:solidFill>
            <a:miter lim="800000"/>
            <a:headEnd/>
            <a:tailEnd/>
          </a:ln>
        </p:spPr>
        <p:txBody>
          <a:bodyPr lIns="90000" tIns="72000" rIns="144000" bIns="72000" rtlCol="0" anchor="ctr"/>
          <a:lstStyle/>
          <a:p>
            <a:pPr marL="184150" marR="0" indent="-184150" algn="ctr" defTabSz="914400" eaLnBrk="1" fontAlgn="base" latinLnBrk="0" hangingPunct="1">
              <a:lnSpc>
                <a:spcPct val="100000"/>
              </a:lnSpc>
              <a:spcBef>
                <a:spcPct val="50000"/>
              </a:spcBef>
              <a:spcAft>
                <a:spcPct val="0"/>
              </a:spcAft>
              <a:buClr>
                <a:srgbClr val="F0AB00"/>
              </a:buClr>
              <a:buSzPct val="80000"/>
              <a:tabLst/>
            </a:pPr>
            <a:endParaRPr kumimoji="0" lang="de-DE"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pic>
        <p:nvPicPr>
          <p:cNvPr id="6" name="Picture 44" descr="sap angle"/>
          <p:cNvPicPr>
            <a:picLocks noChangeAspect="1" noChangeArrowheads="1"/>
          </p:cNvPicPr>
          <p:nvPr/>
        </p:nvPicPr>
        <p:blipFill>
          <a:blip r:embed="rId3" cstate="print"/>
          <a:srcRect/>
          <a:stretch>
            <a:fillRect/>
          </a:stretch>
        </p:blipFill>
        <p:spPr bwMode="auto">
          <a:xfrm>
            <a:off x="6329560" y="5398578"/>
            <a:ext cx="305531" cy="272382"/>
          </a:xfrm>
          <a:prstGeom prst="rect">
            <a:avLst/>
          </a:prstGeom>
          <a:noFill/>
          <a:ln w="9525">
            <a:noFill/>
            <a:miter lim="800000"/>
            <a:headEnd/>
            <a:tailEnd/>
          </a:ln>
        </p:spPr>
      </p:pic>
      <p:sp>
        <p:nvSpPr>
          <p:cNvPr id="7" name="AutoShape 4"/>
          <p:cNvSpPr>
            <a:spLocks noChangeArrowheads="1"/>
          </p:cNvSpPr>
          <p:nvPr/>
        </p:nvSpPr>
        <p:spPr bwMode="gray">
          <a:xfrm>
            <a:off x="5636950" y="2544417"/>
            <a:ext cx="3327168" cy="3422731"/>
          </a:xfrm>
          <a:prstGeom prst="roundRect">
            <a:avLst>
              <a:gd name="adj" fmla="val 5815"/>
            </a:avLst>
          </a:prstGeom>
          <a:gradFill rotWithShape="1">
            <a:gsLst>
              <a:gs pos="0">
                <a:srgbClr val="F0F0F0"/>
              </a:gs>
              <a:gs pos="100000">
                <a:srgbClr val="FEFEFE"/>
              </a:gs>
            </a:gsLst>
            <a:lin ang="2700000" scaled="1"/>
          </a:gradFill>
          <a:ln w="12700" algn="ctr">
            <a:solidFill>
              <a:schemeClr val="accent2"/>
            </a:solidFill>
            <a:round/>
            <a:headEnd/>
            <a:tailEnd/>
          </a:ln>
          <a:effectLst>
            <a:prstShdw prst="shdw17" dist="17961" dir="2700000">
              <a:srgbClr val="909090"/>
            </a:prstShdw>
          </a:effectLst>
        </p:spPr>
        <p:txBody>
          <a:bodyPr wrap="square" lIns="72000" tIns="72000" rIns="72000" bIns="72000" anchor="ctr">
            <a:noAutofit/>
          </a:bodyPr>
          <a:lstStyle/>
          <a:p>
            <a:pPr marL="161925" indent="-161925" eaLnBrk="0" hangingPunct="0">
              <a:buClr>
                <a:srgbClr val="F0AB00"/>
              </a:buClr>
              <a:buSzPct val="80000"/>
              <a:buFont typeface="Wingdings" pitchFamily="2" charset="2"/>
              <a:buChar char="n"/>
            </a:pPr>
            <a:r>
              <a:rPr lang="en-US" sz="1400" b="1" dirty="0" smtClean="0">
                <a:solidFill>
                  <a:srgbClr val="000000"/>
                </a:solidFill>
              </a:rPr>
              <a:t>Two perspectives </a:t>
            </a:r>
            <a:r>
              <a:rPr lang="en-US" sz="1400" dirty="0" smtClean="0">
                <a:solidFill>
                  <a:srgbClr val="000000"/>
                </a:solidFill>
              </a:rPr>
              <a:t>(one for business users and one for developers) based on one single process model</a:t>
            </a:r>
          </a:p>
          <a:p>
            <a:pPr marL="161925" indent="-161925" eaLnBrk="0" hangingPunct="0">
              <a:buClr>
                <a:srgbClr val="F0AB00"/>
              </a:buClr>
              <a:buSzPct val="80000"/>
            </a:pPr>
            <a:endParaRPr lang="en-US" sz="1400" dirty="0" smtClean="0">
              <a:solidFill>
                <a:srgbClr val="000000"/>
              </a:solidFill>
            </a:endParaRPr>
          </a:p>
          <a:p>
            <a:pPr marL="161925" indent="-161925" eaLnBrk="0" hangingPunct="0">
              <a:buClr>
                <a:srgbClr val="F0AB00"/>
              </a:buClr>
              <a:buSzPct val="80000"/>
              <a:buFont typeface="Wingdings" pitchFamily="2" charset="2"/>
              <a:buChar char="n"/>
            </a:pPr>
            <a:r>
              <a:rPr lang="en-US" sz="1400" b="1" dirty="0" smtClean="0">
                <a:solidFill>
                  <a:srgbClr val="000000"/>
                </a:solidFill>
              </a:rPr>
              <a:t>Seamless</a:t>
            </a:r>
            <a:r>
              <a:rPr lang="en-US" sz="1400" dirty="0" smtClean="0">
                <a:solidFill>
                  <a:srgbClr val="000000"/>
                </a:solidFill>
              </a:rPr>
              <a:t> hand-over from process sketching to development perspective (incl. build control)</a:t>
            </a:r>
          </a:p>
          <a:p>
            <a:pPr marL="161925" indent="-161925" eaLnBrk="0" hangingPunct="0">
              <a:buClr>
                <a:srgbClr val="F0AB00"/>
              </a:buClr>
              <a:buSzPct val="80000"/>
            </a:pPr>
            <a:endParaRPr lang="en-US" sz="1400" b="1" dirty="0" smtClean="0">
              <a:solidFill>
                <a:srgbClr val="000000"/>
              </a:solidFill>
            </a:endParaRPr>
          </a:p>
          <a:p>
            <a:pPr marL="161925" indent="-161925" eaLnBrk="0" hangingPunct="0">
              <a:buClr>
                <a:srgbClr val="F0AB00"/>
              </a:buClr>
              <a:buSzPct val="80000"/>
              <a:buFont typeface="Wingdings" pitchFamily="2" charset="2"/>
              <a:buChar char="n"/>
            </a:pPr>
            <a:r>
              <a:rPr lang="en-US" sz="1400" b="1" dirty="0" smtClean="0">
                <a:solidFill>
                  <a:srgbClr val="000000"/>
                </a:solidFill>
              </a:rPr>
              <a:t>Rapid</a:t>
            </a:r>
            <a:r>
              <a:rPr lang="en-US" sz="1400" dirty="0" smtClean="0">
                <a:solidFill>
                  <a:srgbClr val="000000"/>
                </a:solidFill>
              </a:rPr>
              <a:t> prototyping (build &amp; deploy of incomplete model) with default tasks and mock services</a:t>
            </a:r>
          </a:p>
          <a:p>
            <a:pPr marL="180975" lvl="1" indent="-180975" eaLnBrk="0" hangingPunct="0">
              <a:spcBef>
                <a:spcPct val="30000"/>
              </a:spcBef>
              <a:buNone/>
            </a:pPr>
            <a:endParaRPr lang="en-US" sz="1200" b="1" kern="0" dirty="0" smtClean="0">
              <a:ea typeface="Arial Unicode MS" pitchFamily="34" charset="-128"/>
              <a:cs typeface="Arial Unicode MS" pitchFamily="34" charset="-128"/>
            </a:endParaRPr>
          </a:p>
        </p:txBody>
      </p:sp>
      <p:grpSp>
        <p:nvGrpSpPr>
          <p:cNvPr id="8" name="Group 10"/>
          <p:cNvGrpSpPr/>
          <p:nvPr/>
        </p:nvGrpSpPr>
        <p:grpSpPr>
          <a:xfrm>
            <a:off x="137210" y="1273074"/>
            <a:ext cx="5418000" cy="320857"/>
            <a:chOff x="187082" y="1415999"/>
            <a:chExt cx="5065712" cy="600922"/>
          </a:xfrm>
        </p:grpSpPr>
        <p:sp>
          <p:nvSpPr>
            <p:cNvPr id="9" name="Rectangle 8"/>
            <p:cNvSpPr>
              <a:spLocks noChangeArrowheads="1"/>
            </p:cNvSpPr>
            <p:nvPr/>
          </p:nvSpPr>
          <p:spPr bwMode="gray">
            <a:xfrm>
              <a:off x="187591" y="1872458"/>
              <a:ext cx="5065203" cy="144463"/>
            </a:xfrm>
            <a:prstGeom prst="rect">
              <a:avLst/>
            </a:prstGeom>
            <a:solidFill>
              <a:schemeClr val="accent1"/>
            </a:solidFill>
            <a:ln w="9525" algn="ctr">
              <a:noFill/>
              <a:miter lim="800000"/>
              <a:headEnd/>
              <a:tailEnd/>
            </a:ln>
          </p:spPr>
          <p:txBody>
            <a:bodyPr wrap="none" lIns="90000" tIns="46800" rIns="90000" bIns="46800" anchor="ctr"/>
            <a:lstStyle/>
            <a:p>
              <a:endParaRPr lang="en-US" sz="1800">
                <a:solidFill>
                  <a:srgbClr val="000000"/>
                </a:solidFill>
                <a:cs typeface="Arial Unicode MS" pitchFamily="34" charset="-128"/>
              </a:endParaRPr>
            </a:p>
          </p:txBody>
        </p:sp>
        <p:sp>
          <p:nvSpPr>
            <p:cNvPr id="10" name="AutoShape 9"/>
            <p:cNvSpPr>
              <a:spLocks noChangeArrowheads="1"/>
            </p:cNvSpPr>
            <p:nvPr/>
          </p:nvSpPr>
          <p:spPr bwMode="gray">
            <a:xfrm>
              <a:off x="187082" y="1415999"/>
              <a:ext cx="5065712" cy="576263"/>
            </a:xfrm>
            <a:prstGeom prst="roundRect">
              <a:avLst>
                <a:gd name="adj" fmla="val 30579"/>
              </a:avLst>
            </a:prstGeom>
            <a:solidFill>
              <a:schemeClr val="accent1"/>
            </a:solidFill>
            <a:ln w="9525" algn="ctr">
              <a:noFill/>
              <a:round/>
              <a:headEnd/>
              <a:tailEnd/>
            </a:ln>
          </p:spPr>
          <p:txBody>
            <a:bodyPr lIns="90000" tIns="18000" rIns="90000" bIns="18000" anchor="ctr"/>
            <a:lstStyle/>
            <a:p>
              <a:pPr marL="0" lvl="1" algn="ctr">
                <a:buNone/>
              </a:pPr>
              <a:r>
                <a:rPr lang="en-US" sz="1200" b="1" dirty="0" smtClean="0">
                  <a:solidFill>
                    <a:srgbClr val="000000"/>
                  </a:solidFill>
                </a:rPr>
                <a:t>Business-friendly process modeling perspective</a:t>
              </a:r>
            </a:p>
          </p:txBody>
        </p:sp>
      </p:grpSp>
      <p:sp>
        <p:nvSpPr>
          <p:cNvPr id="11" name="Rounded Rectangle 10"/>
          <p:cNvSpPr/>
          <p:nvPr/>
        </p:nvSpPr>
        <p:spPr bwMode="gray">
          <a:xfrm>
            <a:off x="154380" y="3695393"/>
            <a:ext cx="5396461" cy="2259995"/>
          </a:xfrm>
          <a:prstGeom prst="roundRect">
            <a:avLst>
              <a:gd name="adj" fmla="val 4392"/>
            </a:avLst>
          </a:prstGeom>
          <a:noFill/>
          <a:ln w="12700" algn="ctr">
            <a:solidFill>
              <a:schemeClr val="accent2"/>
            </a:solidFill>
            <a:miter lim="800000"/>
            <a:headEnd/>
            <a:tailEnd/>
          </a:ln>
        </p:spPr>
        <p:txBody>
          <a:bodyPr lIns="90000" tIns="72000" rIns="144000" bIns="72000" rtlCol="0" anchor="ctr"/>
          <a:lstStyle/>
          <a:p>
            <a:pPr marL="184150" marR="0" indent="-184150" algn="ctr" defTabSz="914400" eaLnBrk="1" fontAlgn="base" latinLnBrk="0" hangingPunct="1">
              <a:lnSpc>
                <a:spcPct val="100000"/>
              </a:lnSpc>
              <a:spcBef>
                <a:spcPct val="50000"/>
              </a:spcBef>
              <a:spcAft>
                <a:spcPct val="0"/>
              </a:spcAft>
              <a:buClr>
                <a:srgbClr val="F0AB00"/>
              </a:buClr>
              <a:buSzPct val="80000"/>
              <a:tabLst/>
            </a:pPr>
            <a:endParaRPr kumimoji="0" lang="de-DE"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grpSp>
        <p:nvGrpSpPr>
          <p:cNvPr id="12" name="Group 10"/>
          <p:cNvGrpSpPr/>
          <p:nvPr/>
        </p:nvGrpSpPr>
        <p:grpSpPr>
          <a:xfrm>
            <a:off x="141691" y="3695394"/>
            <a:ext cx="5418000" cy="320857"/>
            <a:chOff x="187082" y="1415999"/>
            <a:chExt cx="5065712" cy="600922"/>
          </a:xfrm>
        </p:grpSpPr>
        <p:sp>
          <p:nvSpPr>
            <p:cNvPr id="13" name="Rectangle 8"/>
            <p:cNvSpPr>
              <a:spLocks noChangeArrowheads="1"/>
            </p:cNvSpPr>
            <p:nvPr/>
          </p:nvSpPr>
          <p:spPr bwMode="gray">
            <a:xfrm>
              <a:off x="187591" y="1872458"/>
              <a:ext cx="5065203" cy="144463"/>
            </a:xfrm>
            <a:prstGeom prst="rect">
              <a:avLst/>
            </a:prstGeom>
            <a:solidFill>
              <a:schemeClr val="accent1"/>
            </a:solidFill>
            <a:ln w="9525" algn="ctr">
              <a:noFill/>
              <a:miter lim="800000"/>
              <a:headEnd/>
              <a:tailEnd/>
            </a:ln>
          </p:spPr>
          <p:txBody>
            <a:bodyPr wrap="none" lIns="90000" tIns="46800" rIns="90000" bIns="46800" anchor="ctr"/>
            <a:lstStyle/>
            <a:p>
              <a:endParaRPr lang="en-US" sz="1800">
                <a:solidFill>
                  <a:srgbClr val="000000"/>
                </a:solidFill>
                <a:cs typeface="Arial Unicode MS" pitchFamily="34" charset="-128"/>
              </a:endParaRPr>
            </a:p>
          </p:txBody>
        </p:sp>
        <p:sp>
          <p:nvSpPr>
            <p:cNvPr id="14" name="AutoShape 9"/>
            <p:cNvSpPr>
              <a:spLocks noChangeArrowheads="1"/>
            </p:cNvSpPr>
            <p:nvPr/>
          </p:nvSpPr>
          <p:spPr bwMode="gray">
            <a:xfrm>
              <a:off x="187082" y="1415999"/>
              <a:ext cx="5065712" cy="576263"/>
            </a:xfrm>
            <a:prstGeom prst="roundRect">
              <a:avLst>
                <a:gd name="adj" fmla="val 30579"/>
              </a:avLst>
            </a:prstGeom>
            <a:solidFill>
              <a:schemeClr val="accent1"/>
            </a:solidFill>
            <a:ln w="9525" algn="ctr">
              <a:noFill/>
              <a:round/>
              <a:headEnd/>
              <a:tailEnd/>
            </a:ln>
          </p:spPr>
          <p:txBody>
            <a:bodyPr lIns="90000" tIns="18000" rIns="90000" bIns="18000" anchor="ctr"/>
            <a:lstStyle/>
            <a:p>
              <a:pPr marL="0" lvl="1" algn="ctr">
                <a:buNone/>
              </a:pPr>
              <a:r>
                <a:rPr lang="en-US" sz="1200" b="1" dirty="0" smtClean="0">
                  <a:solidFill>
                    <a:srgbClr val="000000"/>
                  </a:solidFill>
                </a:rPr>
                <a:t>“Developer” perspective</a:t>
              </a:r>
            </a:p>
          </p:txBody>
        </p:sp>
      </p:grpSp>
      <p:pic>
        <p:nvPicPr>
          <p:cNvPr id="15" name="Picture 5"/>
          <p:cNvPicPr>
            <a:picLocks noChangeAspect="1" noChangeArrowheads="1"/>
          </p:cNvPicPr>
          <p:nvPr/>
        </p:nvPicPr>
        <p:blipFill>
          <a:blip r:embed="rId4" cstate="print"/>
          <a:srcRect/>
          <a:stretch>
            <a:fillRect/>
          </a:stretch>
        </p:blipFill>
        <p:spPr bwMode="auto">
          <a:xfrm>
            <a:off x="1272209" y="1758342"/>
            <a:ext cx="3170582" cy="1700000"/>
          </a:xfrm>
          <a:prstGeom prst="rect">
            <a:avLst/>
          </a:prstGeom>
          <a:noFill/>
          <a:ln w="9525">
            <a:noFill/>
            <a:miter lim="800000"/>
            <a:headEnd/>
            <a:tailEnd/>
          </a:ln>
        </p:spPr>
      </p:pic>
      <p:pic>
        <p:nvPicPr>
          <p:cNvPr id="16" name="Picture 3"/>
          <p:cNvPicPr>
            <a:picLocks noChangeAspect="1" noChangeArrowheads="1"/>
          </p:cNvPicPr>
          <p:nvPr/>
        </p:nvPicPr>
        <p:blipFill>
          <a:blip r:embed="rId5" cstate="print"/>
          <a:srcRect/>
          <a:stretch>
            <a:fillRect/>
          </a:stretch>
        </p:blipFill>
        <p:spPr bwMode="auto">
          <a:xfrm>
            <a:off x="1272209" y="4095566"/>
            <a:ext cx="3170582" cy="1676949"/>
          </a:xfrm>
          <a:prstGeom prst="rect">
            <a:avLst/>
          </a:prstGeom>
          <a:noFill/>
          <a:ln w="9525">
            <a:noFill/>
            <a:miter lim="800000"/>
            <a:headEnd/>
            <a:tailEnd/>
          </a:ln>
        </p:spPr>
      </p:pic>
      <p:sp>
        <p:nvSpPr>
          <p:cNvPr id="17" name="Rectangle 16"/>
          <p:cNvSpPr/>
          <p:nvPr/>
        </p:nvSpPr>
        <p:spPr>
          <a:xfrm>
            <a:off x="6131030" y="6042796"/>
            <a:ext cx="2844000" cy="471600"/>
          </a:xfrm>
          <a:prstGeom prst="rect">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algn="ctr"/>
            <a:r>
              <a:rPr lang="de-DE" sz="1400" b="1" dirty="0" smtClean="0"/>
              <a:t>Increased productivity </a:t>
            </a:r>
          </a:p>
          <a:p>
            <a:pPr algn="ctr"/>
            <a:r>
              <a:rPr lang="de-DE" sz="1400" b="1" dirty="0" smtClean="0"/>
              <a:t>of process design</a:t>
            </a:r>
            <a:endParaRPr lang="de-DE" sz="1400" b="1" dirty="0"/>
          </a:p>
        </p:txBody>
      </p:sp>
      <p:sp>
        <p:nvSpPr>
          <p:cNvPr id="18" name="Rectangle 17"/>
          <p:cNvSpPr/>
          <p:nvPr/>
        </p:nvSpPr>
        <p:spPr>
          <a:xfrm>
            <a:off x="3149923" y="6028728"/>
            <a:ext cx="2844000" cy="471600"/>
          </a:xfrm>
          <a:prstGeom prst="rect">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algn="ctr"/>
            <a:r>
              <a:rPr lang="de-DE" sz="1400" b="1" dirty="0" smtClean="0"/>
              <a:t>Shorter time to meet </a:t>
            </a:r>
          </a:p>
          <a:p>
            <a:pPr algn="ctr"/>
            <a:r>
              <a:rPr lang="de-DE" sz="1400" b="1" dirty="0" smtClean="0"/>
              <a:t>business needs</a:t>
            </a:r>
            <a:endParaRPr lang="de-DE" sz="1400" b="1" dirty="0"/>
          </a:p>
        </p:txBody>
      </p:sp>
      <p:sp>
        <p:nvSpPr>
          <p:cNvPr id="19" name="Rectangle 18"/>
          <p:cNvSpPr/>
          <p:nvPr/>
        </p:nvSpPr>
        <p:spPr>
          <a:xfrm>
            <a:off x="168816" y="6028728"/>
            <a:ext cx="2844000" cy="471600"/>
          </a:xfrm>
          <a:prstGeom prst="rect">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algn="ctr"/>
            <a:r>
              <a:rPr lang="de-DE" sz="1400" b="1" dirty="0" smtClean="0"/>
              <a:t>Effective collaboration </a:t>
            </a:r>
          </a:p>
          <a:p>
            <a:pPr algn="ctr"/>
            <a:r>
              <a:rPr lang="de-DE" sz="1400" b="1" dirty="0" smtClean="0"/>
              <a:t>between Business and IT</a:t>
            </a:r>
            <a:endParaRPr lang="de-DE" sz="1400" b="1" dirty="0"/>
          </a:p>
        </p:txBody>
      </p:sp>
      <p:grpSp>
        <p:nvGrpSpPr>
          <p:cNvPr id="28" name="Group 27"/>
          <p:cNvGrpSpPr>
            <a:grpSpLocks noChangeAspect="1"/>
          </p:cNvGrpSpPr>
          <p:nvPr/>
        </p:nvGrpSpPr>
        <p:grpSpPr>
          <a:xfrm>
            <a:off x="5986131" y="1268735"/>
            <a:ext cx="2694382" cy="526694"/>
            <a:chOff x="5648205" y="1010321"/>
            <a:chExt cx="3367977" cy="658368"/>
          </a:xfrm>
        </p:grpSpPr>
        <p:pic>
          <p:nvPicPr>
            <p:cNvPr id="23" name="Picture 4" descr="http://imagedownload.wdf.sap.corp:7080/download.epd?context=EFBFDB0F6DFFA6637D32142F6BA25C93E5469E613C5DB4771C01B3F408191BD7D3E8A603A41D845DAB904CAA6C3C6CF53E8E8C242A8FC7FF"/>
            <p:cNvPicPr>
              <a:picLocks noChangeAspect="1" noChangeArrowheads="1"/>
            </p:cNvPicPr>
            <p:nvPr/>
          </p:nvPicPr>
          <p:blipFill>
            <a:blip r:embed="rId6" cstate="print"/>
            <a:srcRect l="14178" t="16769" b="40520"/>
            <a:stretch>
              <a:fillRect/>
            </a:stretch>
          </p:blipFill>
          <p:spPr bwMode="auto">
            <a:xfrm>
              <a:off x="7355212" y="1037387"/>
              <a:ext cx="1629131" cy="619342"/>
            </a:xfrm>
            <a:prstGeom prst="rect">
              <a:avLst/>
            </a:prstGeom>
            <a:noFill/>
            <a:ln w="9525">
              <a:noFill/>
              <a:miter lim="800000"/>
              <a:headEnd/>
              <a:tailEnd/>
            </a:ln>
          </p:spPr>
        </p:pic>
        <p:sp>
          <p:nvSpPr>
            <p:cNvPr id="24" name="TextBox 23"/>
            <p:cNvSpPr txBox="1"/>
            <p:nvPr/>
          </p:nvSpPr>
          <p:spPr>
            <a:xfrm>
              <a:off x="5926144" y="1066078"/>
              <a:ext cx="3090038" cy="307777"/>
            </a:xfrm>
            <a:prstGeom prst="rect">
              <a:avLst/>
            </a:prstGeom>
            <a:noFill/>
          </p:spPr>
          <p:txBody>
            <a:bodyPr wrap="square" rtlCol="0">
              <a:spAutoFit/>
            </a:bodyPr>
            <a:lstStyle/>
            <a:p>
              <a:pPr marL="180975" lvl="1" indent="-180975">
                <a:spcBef>
                  <a:spcPts val="300"/>
                </a:spcBef>
                <a:buClr>
                  <a:schemeClr val="accent1"/>
                </a:buClr>
                <a:buNone/>
                <a:tabLst>
                  <a:tab pos="361950" algn="l"/>
                </a:tabLst>
                <a:defRPr/>
              </a:pPr>
              <a:endParaRPr lang="en-US" sz="1400" b="1" kern="0" dirty="0" smtClean="0">
                <a:ea typeface="Arial Unicode MS" pitchFamily="34" charset="-128"/>
                <a:cs typeface="Arial Unicode MS" pitchFamily="34" charset="-128"/>
              </a:endParaRPr>
            </a:p>
          </p:txBody>
        </p:sp>
        <p:sp>
          <p:nvSpPr>
            <p:cNvPr id="25" name="Rounded Rectangle 24"/>
            <p:cNvSpPr/>
            <p:nvPr/>
          </p:nvSpPr>
          <p:spPr bwMode="gray">
            <a:xfrm>
              <a:off x="5648205" y="1010321"/>
              <a:ext cx="3345305" cy="658368"/>
            </a:xfrm>
            <a:prstGeom prst="roundRect">
              <a:avLst>
                <a:gd name="adj" fmla="val 1410"/>
              </a:avLst>
            </a:prstGeom>
            <a:noFill/>
            <a:ln w="12700" algn="ctr">
              <a:solidFill>
                <a:schemeClr val="accent2"/>
              </a:solidFill>
              <a:miter lim="800000"/>
              <a:headEnd/>
              <a:tailEnd/>
            </a:ln>
          </p:spPr>
          <p:txBody>
            <a:bodyPr lIns="90000" tIns="72000" rIns="144000" bIns="72000" rtlCol="0" anchor="ctr"/>
            <a:lstStyle/>
            <a:p>
              <a:pPr marL="184150" marR="0" indent="-184150" algn="ctr" defTabSz="914400" eaLnBrk="1" fontAlgn="base" latinLnBrk="0" hangingPunct="1">
                <a:lnSpc>
                  <a:spcPct val="100000"/>
                </a:lnSpc>
                <a:spcBef>
                  <a:spcPct val="50000"/>
                </a:spcBef>
                <a:spcAft>
                  <a:spcPct val="0"/>
                </a:spcAft>
                <a:buClr>
                  <a:srgbClr val="F0AB00"/>
                </a:buClr>
                <a:buSzPct val="80000"/>
                <a:tabLst/>
              </a:pPr>
              <a:endParaRPr kumimoji="0" lang="de-DE"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pic>
          <p:nvPicPr>
            <p:cNvPr id="26" name="Picture 2"/>
            <p:cNvPicPr>
              <a:picLocks noChangeAspect="1" noChangeArrowheads="1"/>
            </p:cNvPicPr>
            <p:nvPr/>
          </p:nvPicPr>
          <p:blipFill>
            <a:blip r:embed="rId7" cstate="print"/>
            <a:srcRect/>
            <a:stretch>
              <a:fillRect/>
            </a:stretch>
          </p:blipFill>
          <p:spPr bwMode="auto">
            <a:xfrm>
              <a:off x="5658917" y="1018150"/>
              <a:ext cx="1692569" cy="635346"/>
            </a:xfrm>
            <a:prstGeom prst="rect">
              <a:avLst/>
            </a:prstGeom>
            <a:noFill/>
            <a:ln w="9525">
              <a:noFill/>
              <a:miter lim="800000"/>
              <a:headEnd/>
              <a:tailEnd/>
            </a:ln>
          </p:spPr>
        </p:pic>
      </p:grpSp>
      <p:grpSp>
        <p:nvGrpSpPr>
          <p:cNvPr id="29" name="Group 28"/>
          <p:cNvGrpSpPr>
            <a:grpSpLocks noChangeAspect="1"/>
          </p:cNvGrpSpPr>
          <p:nvPr/>
        </p:nvGrpSpPr>
        <p:grpSpPr>
          <a:xfrm>
            <a:off x="5986131" y="1867005"/>
            <a:ext cx="2694382" cy="526694"/>
            <a:chOff x="5648205" y="1717920"/>
            <a:chExt cx="3367977" cy="658368"/>
          </a:xfrm>
        </p:grpSpPr>
        <p:sp>
          <p:nvSpPr>
            <p:cNvPr id="20" name="TextBox 19"/>
            <p:cNvSpPr txBox="1"/>
            <p:nvPr/>
          </p:nvSpPr>
          <p:spPr>
            <a:xfrm>
              <a:off x="5926144" y="1773677"/>
              <a:ext cx="3090038" cy="307777"/>
            </a:xfrm>
            <a:prstGeom prst="rect">
              <a:avLst/>
            </a:prstGeom>
            <a:noFill/>
          </p:spPr>
          <p:txBody>
            <a:bodyPr wrap="square" rtlCol="0">
              <a:spAutoFit/>
            </a:bodyPr>
            <a:lstStyle/>
            <a:p>
              <a:pPr marL="180975" lvl="1" indent="-180975">
                <a:spcBef>
                  <a:spcPts val="300"/>
                </a:spcBef>
                <a:buClr>
                  <a:schemeClr val="accent1"/>
                </a:buClr>
                <a:buNone/>
                <a:tabLst>
                  <a:tab pos="361950" algn="l"/>
                </a:tabLst>
                <a:defRPr/>
              </a:pPr>
              <a:endParaRPr lang="en-US" sz="1400" b="1" kern="0" dirty="0" smtClean="0">
                <a:ea typeface="Arial Unicode MS" pitchFamily="34" charset="-128"/>
                <a:cs typeface="Arial Unicode MS" pitchFamily="34" charset="-128"/>
              </a:endParaRPr>
            </a:p>
          </p:txBody>
        </p:sp>
        <p:sp>
          <p:nvSpPr>
            <p:cNvPr id="21" name="Rounded Rectangle 20"/>
            <p:cNvSpPr/>
            <p:nvPr/>
          </p:nvSpPr>
          <p:spPr bwMode="gray">
            <a:xfrm>
              <a:off x="5648205" y="1717920"/>
              <a:ext cx="3345305" cy="658368"/>
            </a:xfrm>
            <a:prstGeom prst="roundRect">
              <a:avLst>
                <a:gd name="adj" fmla="val 1410"/>
              </a:avLst>
            </a:prstGeom>
            <a:noFill/>
            <a:ln w="12700" algn="ctr">
              <a:solidFill>
                <a:schemeClr val="accent2"/>
              </a:solidFill>
              <a:miter lim="800000"/>
              <a:headEnd/>
              <a:tailEnd/>
            </a:ln>
          </p:spPr>
          <p:txBody>
            <a:bodyPr lIns="90000" tIns="72000" rIns="144000" bIns="72000" rtlCol="0" anchor="ctr"/>
            <a:lstStyle/>
            <a:p>
              <a:pPr marL="184150" marR="0" indent="-184150" algn="ctr" defTabSz="914400" eaLnBrk="1" fontAlgn="base" latinLnBrk="0" hangingPunct="1">
                <a:lnSpc>
                  <a:spcPct val="100000"/>
                </a:lnSpc>
                <a:spcBef>
                  <a:spcPct val="50000"/>
                </a:spcBef>
                <a:spcAft>
                  <a:spcPct val="0"/>
                </a:spcAft>
                <a:buClr>
                  <a:srgbClr val="F0AB00"/>
                </a:buClr>
                <a:buSzPct val="80000"/>
                <a:tabLst/>
              </a:pPr>
              <a:endParaRPr kumimoji="0" lang="de-DE"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pic>
          <p:nvPicPr>
            <p:cNvPr id="22" name="Picture 3"/>
            <p:cNvPicPr>
              <a:picLocks noChangeAspect="1" noChangeArrowheads="1"/>
            </p:cNvPicPr>
            <p:nvPr/>
          </p:nvPicPr>
          <p:blipFill>
            <a:blip r:embed="rId8" cstate="print"/>
            <a:srcRect/>
            <a:stretch>
              <a:fillRect/>
            </a:stretch>
          </p:blipFill>
          <p:spPr bwMode="auto">
            <a:xfrm>
              <a:off x="5649071" y="1730593"/>
              <a:ext cx="1706469" cy="637412"/>
            </a:xfrm>
            <a:prstGeom prst="rect">
              <a:avLst/>
            </a:prstGeom>
            <a:noFill/>
            <a:ln w="9525">
              <a:noFill/>
              <a:miter lim="800000"/>
              <a:headEnd/>
              <a:tailEnd/>
            </a:ln>
          </p:spPr>
        </p:pic>
        <p:pic>
          <p:nvPicPr>
            <p:cNvPr id="27" name="Picture 6" descr="http://imagedownload.wdf.sap.corp:7080/download.epd?context=433DF49C49AFDD298B76FE58FCAEC3334E5B54E3283DF491D4DA51A9F5496990A69AA552237B1C9669F4CC98C877D2D7C08F1F6A0CD69075"/>
            <p:cNvPicPr>
              <a:picLocks noChangeArrowheads="1"/>
            </p:cNvPicPr>
            <p:nvPr/>
          </p:nvPicPr>
          <p:blipFill>
            <a:blip r:embed="rId9" cstate="print"/>
            <a:srcRect t="6815" b="42667"/>
            <a:stretch>
              <a:fillRect/>
            </a:stretch>
          </p:blipFill>
          <p:spPr bwMode="auto">
            <a:xfrm>
              <a:off x="7351836" y="1748762"/>
              <a:ext cx="1630800" cy="619200"/>
            </a:xfrm>
            <a:prstGeom prst="rect">
              <a:avLst/>
            </a:prstGeom>
            <a:noFill/>
            <a:ln w="9525">
              <a:noFill/>
              <a:miter lim="800000"/>
              <a:headEnd/>
              <a:tailEnd/>
            </a:ln>
          </p:spPr>
        </p:pic>
      </p:grpSp>
      <p:sp>
        <p:nvSpPr>
          <p:cNvPr id="30" name="AutoShape 48"/>
          <p:cNvSpPr>
            <a:spLocks noChangeArrowheads="1"/>
          </p:cNvSpPr>
          <p:nvPr/>
        </p:nvSpPr>
        <p:spPr bwMode="auto">
          <a:xfrm>
            <a:off x="7920000" y="324000"/>
            <a:ext cx="900000" cy="720000"/>
          </a:xfrm>
          <a:prstGeom prst="roundRect">
            <a:avLst>
              <a:gd name="adj" fmla="val 5398"/>
            </a:avLst>
          </a:prstGeom>
          <a:solidFill>
            <a:schemeClr val="bg1">
              <a:lumMod val="85000"/>
            </a:schemeClr>
          </a:solidFill>
          <a:ln w="12700" algn="ctr">
            <a:solidFill>
              <a:schemeClr val="bg1"/>
            </a:solidFill>
            <a:round/>
            <a:headEnd/>
            <a:tailEnd/>
          </a:ln>
          <a:effectLst>
            <a:outerShdw dist="28398" dir="3806097" algn="ctr" rotWithShape="0">
              <a:srgbClr val="808080">
                <a:alpha val="50000"/>
              </a:srgbClr>
            </a:outerShdw>
          </a:effectLst>
        </p:spPr>
        <p:txBody>
          <a:bodyPr wrap="none" anchor="ctr"/>
          <a:lstStyle/>
          <a:p>
            <a:pPr algn="ctr" fontAlgn="base">
              <a:spcBef>
                <a:spcPct val="0"/>
              </a:spcBef>
              <a:spcAft>
                <a:spcPct val="0"/>
              </a:spcAft>
              <a:buClr>
                <a:srgbClr val="F0AB00"/>
              </a:buClr>
              <a:buSzPct val="80000"/>
              <a:buFont typeface="Wingdings" pitchFamily="2" charset="2"/>
              <a:buNone/>
              <a:defRPr/>
            </a:pPr>
            <a:endParaRPr lang="en-US" sz="800" dirty="0" smtClean="0">
              <a:solidFill>
                <a:srgbClr val="04357B"/>
              </a:solidFill>
              <a:latin typeface="Arial Black" pitchFamily="34" charset="0"/>
              <a:cs typeface="Arial" charset="0"/>
            </a:endParaRPr>
          </a:p>
          <a:p>
            <a:pPr algn="ctr" fontAlgn="base">
              <a:spcBef>
                <a:spcPct val="0"/>
              </a:spcBef>
              <a:spcAft>
                <a:spcPct val="0"/>
              </a:spcAft>
              <a:buClr>
                <a:srgbClr val="F0AB00"/>
              </a:buClr>
              <a:buSzPct val="80000"/>
              <a:buFont typeface="Wingdings" pitchFamily="2" charset="2"/>
              <a:buNone/>
              <a:defRPr/>
            </a:pPr>
            <a:endParaRPr lang="en-US" sz="800" dirty="0" smtClean="0">
              <a:solidFill>
                <a:srgbClr val="04357B"/>
              </a:solidFill>
              <a:latin typeface="Arial Black" pitchFamily="34" charset="0"/>
              <a:cs typeface="Arial" charset="0"/>
            </a:endParaRPr>
          </a:p>
          <a:p>
            <a:pPr algn="ctr" fontAlgn="base">
              <a:spcBef>
                <a:spcPct val="0"/>
              </a:spcBef>
              <a:spcAft>
                <a:spcPct val="0"/>
              </a:spcAft>
              <a:buClr>
                <a:srgbClr val="F0AB00"/>
              </a:buClr>
              <a:buSzPct val="80000"/>
              <a:buFont typeface="Wingdings" pitchFamily="2" charset="2"/>
              <a:buNone/>
              <a:defRPr/>
            </a:pPr>
            <a:endParaRPr lang="en-US" sz="800" dirty="0" smtClean="0">
              <a:solidFill>
                <a:srgbClr val="04357B"/>
              </a:solidFill>
              <a:latin typeface="Arial Black" pitchFamily="34" charset="0"/>
              <a:cs typeface="Arial" charset="0"/>
            </a:endParaRPr>
          </a:p>
          <a:p>
            <a:pPr algn="ctr" fontAlgn="base">
              <a:spcBef>
                <a:spcPct val="0"/>
              </a:spcBef>
              <a:spcAft>
                <a:spcPct val="0"/>
              </a:spcAft>
              <a:buClr>
                <a:srgbClr val="F0AB00"/>
              </a:buClr>
              <a:buSzPct val="80000"/>
              <a:buFont typeface="Wingdings" pitchFamily="2" charset="2"/>
              <a:buNone/>
              <a:defRPr/>
            </a:pPr>
            <a:endParaRPr lang="en-US" sz="800" dirty="0" smtClean="0">
              <a:solidFill>
                <a:srgbClr val="04357B"/>
              </a:solidFill>
              <a:latin typeface="Arial Black" pitchFamily="34" charset="0"/>
              <a:cs typeface="Arial" charset="0"/>
            </a:endParaRPr>
          </a:p>
          <a:p>
            <a:pPr algn="ctr" fontAlgn="base">
              <a:spcBef>
                <a:spcPct val="0"/>
              </a:spcBef>
              <a:spcAft>
                <a:spcPct val="0"/>
              </a:spcAft>
              <a:buClr>
                <a:srgbClr val="F0AB00"/>
              </a:buClr>
              <a:buSzPct val="80000"/>
              <a:buFont typeface="Wingdings" pitchFamily="2" charset="2"/>
              <a:buNone/>
              <a:defRPr/>
            </a:pPr>
            <a:r>
              <a:rPr lang="en-US" sz="800" dirty="0" smtClean="0">
                <a:solidFill>
                  <a:srgbClr val="04357B"/>
                </a:solidFill>
                <a:latin typeface="Arial Black" pitchFamily="34" charset="0"/>
                <a:cs typeface="Arial" charset="0"/>
              </a:rPr>
              <a:t>Process </a:t>
            </a:r>
          </a:p>
          <a:p>
            <a:pPr algn="ctr" fontAlgn="base">
              <a:spcBef>
                <a:spcPct val="0"/>
              </a:spcBef>
              <a:spcAft>
                <a:spcPct val="0"/>
              </a:spcAft>
              <a:buClr>
                <a:srgbClr val="F0AB00"/>
              </a:buClr>
              <a:buSzPct val="80000"/>
              <a:buFont typeface="Wingdings" pitchFamily="2" charset="2"/>
              <a:buNone/>
              <a:defRPr/>
            </a:pPr>
            <a:r>
              <a:rPr lang="en-US" sz="800" dirty="0" smtClean="0">
                <a:solidFill>
                  <a:srgbClr val="04357B"/>
                </a:solidFill>
                <a:latin typeface="Arial Black" pitchFamily="34" charset="0"/>
                <a:cs typeface="Arial" charset="0"/>
              </a:rPr>
              <a:t>Innovation</a:t>
            </a:r>
          </a:p>
        </p:txBody>
      </p:sp>
      <p:grpSp>
        <p:nvGrpSpPr>
          <p:cNvPr id="31" name="Group 30"/>
          <p:cNvGrpSpPr/>
          <p:nvPr/>
        </p:nvGrpSpPr>
        <p:grpSpPr>
          <a:xfrm>
            <a:off x="8120856" y="369045"/>
            <a:ext cx="568900" cy="372224"/>
            <a:chOff x="2397270" y="-679291"/>
            <a:chExt cx="568900" cy="372224"/>
          </a:xfrm>
        </p:grpSpPr>
        <p:sp>
          <p:nvSpPr>
            <p:cNvPr id="32" name="Rounded Rectangle 21"/>
            <p:cNvSpPr/>
            <p:nvPr/>
          </p:nvSpPr>
          <p:spPr bwMode="gray">
            <a:xfrm>
              <a:off x="2397270" y="-679291"/>
              <a:ext cx="568900" cy="372224"/>
            </a:xfrm>
            <a:prstGeom prst="roundRect">
              <a:avLst/>
            </a:prstGeom>
            <a:solidFill>
              <a:schemeClr val="bg2"/>
            </a:solidFill>
            <a:ln w="9525" algn="ctr">
              <a:solidFill>
                <a:srgbClr val="04357B"/>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de-DE" kern="0" dirty="0" err="1" smtClean="0">
                <a:ea typeface="Arial Unicode MS" pitchFamily="34" charset="-128"/>
                <a:cs typeface="Arial Unicode MS" pitchFamily="34" charset="-128"/>
              </a:endParaRPr>
            </a:p>
          </p:txBody>
        </p:sp>
        <p:grpSp>
          <p:nvGrpSpPr>
            <p:cNvPr id="33" name="Group 117"/>
            <p:cNvGrpSpPr>
              <a:grpSpLocks/>
            </p:cNvGrpSpPr>
            <p:nvPr/>
          </p:nvGrpSpPr>
          <p:grpSpPr bwMode="auto">
            <a:xfrm>
              <a:off x="2451379" y="-577216"/>
              <a:ext cx="475314" cy="193010"/>
              <a:chOff x="3845" y="1731"/>
              <a:chExt cx="879" cy="220"/>
            </a:xfrm>
          </p:grpSpPr>
          <p:pic>
            <p:nvPicPr>
              <p:cNvPr id="34" name="Picture 10" descr="chev4"/>
              <p:cNvPicPr>
                <a:picLocks noChangeAspect="1" noChangeArrowheads="1"/>
              </p:cNvPicPr>
              <p:nvPr/>
            </p:nvPicPr>
            <p:blipFill>
              <a:blip r:embed="rId10" cstate="print"/>
              <a:srcRect/>
              <a:stretch>
                <a:fillRect/>
              </a:stretch>
            </p:blipFill>
            <p:spPr bwMode="gray">
              <a:xfrm>
                <a:off x="4408" y="1732"/>
                <a:ext cx="316" cy="219"/>
              </a:xfrm>
              <a:prstGeom prst="rect">
                <a:avLst/>
              </a:prstGeom>
              <a:noFill/>
              <a:ln w="9525">
                <a:noFill/>
                <a:miter lim="800000"/>
                <a:headEnd/>
                <a:tailEnd/>
              </a:ln>
            </p:spPr>
          </p:pic>
          <p:pic>
            <p:nvPicPr>
              <p:cNvPr id="35" name="Picture 11" descr="chev1"/>
              <p:cNvPicPr>
                <a:picLocks noChangeAspect="1" noChangeArrowheads="1"/>
              </p:cNvPicPr>
              <p:nvPr/>
            </p:nvPicPr>
            <p:blipFill>
              <a:blip r:embed="rId11" cstate="print"/>
              <a:srcRect/>
              <a:stretch>
                <a:fillRect/>
              </a:stretch>
            </p:blipFill>
            <p:spPr bwMode="gray">
              <a:xfrm>
                <a:off x="3845" y="1732"/>
                <a:ext cx="316" cy="219"/>
              </a:xfrm>
              <a:prstGeom prst="rect">
                <a:avLst/>
              </a:prstGeom>
              <a:noFill/>
              <a:ln w="9525">
                <a:noFill/>
                <a:miter lim="800000"/>
                <a:headEnd/>
                <a:tailEnd/>
              </a:ln>
            </p:spPr>
          </p:pic>
          <p:pic>
            <p:nvPicPr>
              <p:cNvPr id="36" name="Picture 13" descr="chev3"/>
              <p:cNvPicPr>
                <a:picLocks noChangeAspect="1" noChangeArrowheads="1"/>
              </p:cNvPicPr>
              <p:nvPr/>
            </p:nvPicPr>
            <p:blipFill>
              <a:blip r:embed="rId12" cstate="print"/>
              <a:srcRect/>
              <a:stretch>
                <a:fillRect/>
              </a:stretch>
            </p:blipFill>
            <p:spPr bwMode="gray">
              <a:xfrm>
                <a:off x="4127" y="1731"/>
                <a:ext cx="316" cy="220"/>
              </a:xfrm>
              <a:prstGeom prst="rect">
                <a:avLst/>
              </a:prstGeom>
              <a:noFill/>
              <a:ln w="9525">
                <a:noFill/>
                <a:miter lim="800000"/>
                <a:headEnd/>
                <a:tailEnd/>
              </a:ln>
            </p:spPr>
          </p:pic>
        </p:grpSp>
      </p:grpSp>
    </p:spTree>
    <p:extLst>
      <p:ext uri="{BB962C8B-B14F-4D97-AF65-F5344CB8AC3E}">
        <p14:creationId xmlns:p14="http://schemas.microsoft.com/office/powerpoint/2010/main" val="3013226571"/>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Análisis</a:t>
            </a:r>
            <a:r>
              <a:rPr lang="de-DE" dirty="0" smtClean="0"/>
              <a:t> de </a:t>
            </a:r>
            <a:r>
              <a:rPr lang="de-DE" dirty="0" err="1" smtClean="0"/>
              <a:t>procesos</a:t>
            </a:r>
            <a:r>
              <a:rPr lang="de-DE" dirty="0" smtClean="0"/>
              <a:t> en </a:t>
            </a:r>
            <a:r>
              <a:rPr lang="de-DE" dirty="0" err="1" smtClean="0"/>
              <a:t>tiempo</a:t>
            </a:r>
            <a:r>
              <a:rPr lang="de-DE" dirty="0" smtClean="0"/>
              <a:t> real</a:t>
            </a:r>
            <a:endParaRPr lang="en-US" dirty="0"/>
          </a:p>
        </p:txBody>
      </p:sp>
      <p:sp>
        <p:nvSpPr>
          <p:cNvPr id="5" name="AutoShape 4"/>
          <p:cNvSpPr>
            <a:spLocks noChangeArrowheads="1"/>
          </p:cNvSpPr>
          <p:nvPr/>
        </p:nvSpPr>
        <p:spPr bwMode="gray">
          <a:xfrm>
            <a:off x="5636950" y="1983036"/>
            <a:ext cx="3327168" cy="3955114"/>
          </a:xfrm>
          <a:prstGeom prst="roundRect">
            <a:avLst>
              <a:gd name="adj" fmla="val 5815"/>
            </a:avLst>
          </a:prstGeom>
          <a:gradFill rotWithShape="1">
            <a:gsLst>
              <a:gs pos="0">
                <a:srgbClr val="F0F0F0"/>
              </a:gs>
              <a:gs pos="100000">
                <a:srgbClr val="FEFEFE"/>
              </a:gs>
            </a:gsLst>
            <a:lin ang="2700000" scaled="1"/>
          </a:gradFill>
          <a:ln w="12700" algn="ctr">
            <a:solidFill>
              <a:schemeClr val="accent2"/>
            </a:solidFill>
            <a:round/>
            <a:headEnd/>
            <a:tailEnd/>
          </a:ln>
          <a:effectLst>
            <a:prstShdw prst="shdw17" dist="17961" dir="2700000">
              <a:srgbClr val="909090"/>
            </a:prstShdw>
          </a:effectLst>
        </p:spPr>
        <p:txBody>
          <a:bodyPr wrap="square" lIns="72000" tIns="72000" rIns="72000" bIns="72000" anchor="ctr">
            <a:noAutofit/>
          </a:bodyPr>
          <a:lstStyle/>
          <a:p>
            <a:pPr marL="161925" indent="-161925" eaLnBrk="0" hangingPunct="0">
              <a:buClr>
                <a:srgbClr val="F0AB00"/>
              </a:buClr>
              <a:buSzPct val="80000"/>
            </a:pPr>
            <a:r>
              <a:rPr lang="en-US" sz="1400" b="1" dirty="0" smtClean="0">
                <a:solidFill>
                  <a:srgbClr val="000000"/>
                </a:solidFill>
              </a:rPr>
              <a:t>Real-time process analysis for</a:t>
            </a:r>
          </a:p>
          <a:p>
            <a:pPr marL="161925" indent="-161925" eaLnBrk="0" hangingPunct="0">
              <a:buClr>
                <a:srgbClr val="F0AB00"/>
              </a:buClr>
              <a:buSzPct val="80000"/>
            </a:pPr>
            <a:r>
              <a:rPr lang="en-US" sz="1400" b="1" dirty="0" smtClean="0">
                <a:solidFill>
                  <a:srgbClr val="000000"/>
                </a:solidFill>
              </a:rPr>
              <a:t>composite business processes</a:t>
            </a:r>
          </a:p>
          <a:p>
            <a:pPr marL="161925" indent="-161925" eaLnBrk="0" hangingPunct="0">
              <a:buClr>
                <a:srgbClr val="F0AB00"/>
              </a:buClr>
              <a:buSzPct val="80000"/>
            </a:pPr>
            <a:r>
              <a:rPr lang="en-US" sz="1400" b="1" dirty="0" smtClean="0">
                <a:solidFill>
                  <a:srgbClr val="000000"/>
                </a:solidFill>
              </a:rPr>
              <a:t>via:</a:t>
            </a:r>
          </a:p>
          <a:p>
            <a:pPr marL="161925" indent="-161925" eaLnBrk="0" hangingPunct="0">
              <a:buClr>
                <a:srgbClr val="F0AB00"/>
              </a:buClr>
              <a:buSzPct val="80000"/>
            </a:pPr>
            <a:endParaRPr lang="en-US" sz="1400" dirty="0" smtClean="0">
              <a:solidFill>
                <a:srgbClr val="000000"/>
              </a:solidFill>
              <a:cs typeface="Arial Unicode MS" pitchFamily="34" charset="-128"/>
            </a:endParaRPr>
          </a:p>
          <a:p>
            <a:pPr marL="161925" lvl="1" indent="-161925" eaLnBrk="0" hangingPunct="0">
              <a:buFont typeface="Wingdings" pitchFamily="2" charset="2"/>
              <a:buChar char="n"/>
            </a:pPr>
            <a:r>
              <a:rPr lang="en-US" sz="1400" dirty="0" smtClean="0">
                <a:solidFill>
                  <a:srgbClr val="000000"/>
                </a:solidFill>
              </a:rPr>
              <a:t>Explicit reporting activities as part of the process model</a:t>
            </a:r>
          </a:p>
          <a:p>
            <a:pPr marL="161925" lvl="1" indent="-161925" eaLnBrk="0" hangingPunct="0">
              <a:buFont typeface="Wingdings" pitchFamily="2" charset="2"/>
              <a:buChar char="n"/>
            </a:pPr>
            <a:endParaRPr lang="en-US" sz="1400" dirty="0" smtClean="0">
              <a:solidFill>
                <a:srgbClr val="000000"/>
              </a:solidFill>
            </a:endParaRPr>
          </a:p>
          <a:p>
            <a:pPr marL="161925" lvl="1" indent="-161925" eaLnBrk="0" hangingPunct="0">
              <a:buFont typeface="Wingdings" pitchFamily="2" charset="2"/>
              <a:buChar char="n"/>
            </a:pPr>
            <a:r>
              <a:rPr lang="en-US" sz="1400" dirty="0" smtClean="0">
                <a:solidFill>
                  <a:srgbClr val="000000"/>
                </a:solidFill>
              </a:rPr>
              <a:t>Out-of-box </a:t>
            </a:r>
            <a:r>
              <a:rPr lang="en-US" sz="1400" dirty="0" err="1" smtClean="0">
                <a:solidFill>
                  <a:srgbClr val="000000"/>
                </a:solidFill>
              </a:rPr>
              <a:t>Datasources</a:t>
            </a:r>
            <a:r>
              <a:rPr lang="en-US" sz="1400" dirty="0" smtClean="0">
                <a:solidFill>
                  <a:srgbClr val="000000"/>
                </a:solidFill>
              </a:rPr>
              <a:t> for process generic data reporting and analysis</a:t>
            </a:r>
          </a:p>
          <a:p>
            <a:pPr marL="161925" lvl="1" indent="-161925" eaLnBrk="0" hangingPunct="0">
              <a:buFont typeface="Wingdings" pitchFamily="2" charset="2"/>
              <a:buChar char="n"/>
            </a:pPr>
            <a:endParaRPr lang="en-US" sz="1400" dirty="0" smtClean="0">
              <a:solidFill>
                <a:srgbClr val="000000"/>
              </a:solidFill>
            </a:endParaRPr>
          </a:p>
          <a:p>
            <a:pPr marL="161925" lvl="1" indent="-161925" eaLnBrk="0" hangingPunct="0">
              <a:buFont typeface="Wingdings" pitchFamily="2" charset="2"/>
              <a:buChar char="n"/>
            </a:pPr>
            <a:r>
              <a:rPr lang="en-US" sz="1400" dirty="0" smtClean="0">
                <a:solidFill>
                  <a:srgbClr val="000000"/>
                </a:solidFill>
              </a:rPr>
              <a:t>Rapid dashboard development via Visual Composer</a:t>
            </a:r>
          </a:p>
          <a:p>
            <a:pPr marL="161925" lvl="1" indent="-161925" eaLnBrk="0" hangingPunct="0">
              <a:buFont typeface="Wingdings" pitchFamily="2" charset="2"/>
              <a:buChar char="n"/>
            </a:pPr>
            <a:endParaRPr lang="en-US" sz="1400" dirty="0" smtClean="0">
              <a:solidFill>
                <a:srgbClr val="000000"/>
              </a:solidFill>
            </a:endParaRPr>
          </a:p>
          <a:p>
            <a:pPr marL="180975" lvl="1" indent="-180975" eaLnBrk="0" hangingPunct="0">
              <a:spcBef>
                <a:spcPct val="30000"/>
              </a:spcBef>
              <a:buNone/>
            </a:pPr>
            <a:endParaRPr lang="en-US" sz="1200" b="1" kern="0" dirty="0" smtClean="0">
              <a:ea typeface="Arial Unicode MS" pitchFamily="34" charset="-128"/>
              <a:cs typeface="Arial Unicode MS" pitchFamily="34" charset="-128"/>
            </a:endParaRPr>
          </a:p>
        </p:txBody>
      </p:sp>
      <p:pic>
        <p:nvPicPr>
          <p:cNvPr id="7" name="Picture 3"/>
          <p:cNvPicPr>
            <a:picLocks noChangeAspect="1" noChangeArrowheads="1"/>
          </p:cNvPicPr>
          <p:nvPr/>
        </p:nvPicPr>
        <p:blipFill>
          <a:blip r:embed="rId3" cstate="print"/>
          <a:srcRect/>
          <a:stretch>
            <a:fillRect/>
          </a:stretch>
        </p:blipFill>
        <p:spPr bwMode="auto">
          <a:xfrm>
            <a:off x="309282" y="4310965"/>
            <a:ext cx="2432453" cy="1367419"/>
          </a:xfrm>
          <a:prstGeom prst="rect">
            <a:avLst/>
          </a:prstGeom>
          <a:noFill/>
          <a:ln w="9525" algn="ctr">
            <a:noFill/>
            <a:miter lim="800000"/>
            <a:headEnd/>
            <a:tailEnd/>
          </a:ln>
        </p:spPr>
      </p:pic>
      <p:grpSp>
        <p:nvGrpSpPr>
          <p:cNvPr id="8" name="Group 31"/>
          <p:cNvGrpSpPr/>
          <p:nvPr/>
        </p:nvGrpSpPr>
        <p:grpSpPr>
          <a:xfrm>
            <a:off x="168510" y="3652182"/>
            <a:ext cx="2664000" cy="2285968"/>
            <a:chOff x="168510" y="3497943"/>
            <a:chExt cx="2664000" cy="2452913"/>
          </a:xfrm>
        </p:grpSpPr>
        <p:sp>
          <p:nvSpPr>
            <p:cNvPr id="9" name="AutoShape 14"/>
            <p:cNvSpPr>
              <a:spLocks noChangeArrowheads="1"/>
            </p:cNvSpPr>
            <p:nvPr/>
          </p:nvSpPr>
          <p:spPr bwMode="gray">
            <a:xfrm>
              <a:off x="173012" y="3893309"/>
              <a:ext cx="2654996" cy="2057547"/>
            </a:xfrm>
            <a:prstGeom prst="roundRect">
              <a:avLst>
                <a:gd name="adj" fmla="val 4718"/>
              </a:avLst>
            </a:prstGeom>
            <a:noFill/>
            <a:ln w="9525" algn="ctr">
              <a:solidFill>
                <a:schemeClr val="accent2"/>
              </a:solidFill>
              <a:round/>
              <a:headEnd/>
              <a:tailEnd/>
            </a:ln>
          </p:spPr>
          <p:txBody>
            <a:bodyPr wrap="none" lIns="90000" tIns="46800" rIns="90000" bIns="46800" anchor="ctr"/>
            <a:lstStyle/>
            <a:p>
              <a:endParaRPr lang="en-US" dirty="0">
                <a:solidFill>
                  <a:srgbClr val="000000"/>
                </a:solidFill>
              </a:endParaRPr>
            </a:p>
          </p:txBody>
        </p:sp>
        <p:sp>
          <p:nvSpPr>
            <p:cNvPr id="10" name="Rectangle 9"/>
            <p:cNvSpPr>
              <a:spLocks noChangeArrowheads="1"/>
            </p:cNvSpPr>
            <p:nvPr/>
          </p:nvSpPr>
          <p:spPr bwMode="gray">
            <a:xfrm>
              <a:off x="168510" y="3850900"/>
              <a:ext cx="2664000" cy="154589"/>
            </a:xfrm>
            <a:prstGeom prst="rect">
              <a:avLst/>
            </a:prstGeom>
            <a:solidFill>
              <a:schemeClr val="accent1"/>
            </a:solidFill>
            <a:ln w="9525" algn="ctr">
              <a:noFill/>
              <a:miter lim="800000"/>
              <a:headEnd/>
              <a:tailEnd/>
            </a:ln>
          </p:spPr>
          <p:txBody>
            <a:bodyPr wrap="none" lIns="90000" tIns="46800" rIns="90000" bIns="46800" anchor="ctr"/>
            <a:lstStyle/>
            <a:p>
              <a:endParaRPr lang="en-US" dirty="0">
                <a:solidFill>
                  <a:srgbClr val="000000"/>
                </a:solidFill>
              </a:endParaRPr>
            </a:p>
          </p:txBody>
        </p:sp>
        <p:sp>
          <p:nvSpPr>
            <p:cNvPr id="11" name="AutoShape 29"/>
            <p:cNvSpPr>
              <a:spLocks noChangeArrowheads="1"/>
            </p:cNvSpPr>
            <p:nvPr/>
          </p:nvSpPr>
          <p:spPr bwMode="gray">
            <a:xfrm>
              <a:off x="168510" y="3497943"/>
              <a:ext cx="2664000" cy="496601"/>
            </a:xfrm>
            <a:prstGeom prst="roundRect">
              <a:avLst>
                <a:gd name="adj" fmla="val 30579"/>
              </a:avLst>
            </a:prstGeom>
            <a:solidFill>
              <a:schemeClr val="accent1"/>
            </a:solidFill>
            <a:ln w="9525" algn="ctr">
              <a:noFill/>
              <a:round/>
              <a:headEnd/>
              <a:tailEnd/>
            </a:ln>
          </p:spPr>
          <p:txBody>
            <a:bodyPr wrap="none" lIns="90000" tIns="46800" rIns="90000" bIns="46800" anchor="ctr"/>
            <a:lstStyle/>
            <a:p>
              <a:pPr algn="ctr">
                <a:buClr>
                  <a:srgbClr val="F0AB00"/>
                </a:buClr>
                <a:buSzPct val="80000"/>
                <a:buFont typeface="Wingdings" pitchFamily="2" charset="2"/>
                <a:buNone/>
              </a:pPr>
              <a:r>
                <a:rPr lang="en-US" sz="1200" b="1" dirty="0" smtClean="0">
                  <a:solidFill>
                    <a:srgbClr val="000000"/>
                  </a:solidFill>
                </a:rPr>
                <a:t>Out-of the box process </a:t>
              </a:r>
            </a:p>
            <a:p>
              <a:pPr algn="ctr">
                <a:buClr>
                  <a:srgbClr val="F0AB00"/>
                </a:buClr>
                <a:buSzPct val="80000"/>
                <a:buFont typeface="Wingdings" pitchFamily="2" charset="2"/>
                <a:buNone/>
              </a:pPr>
              <a:r>
                <a:rPr lang="en-US" sz="1200" b="1" dirty="0" smtClean="0">
                  <a:solidFill>
                    <a:srgbClr val="000000"/>
                  </a:solidFill>
                </a:rPr>
                <a:t>dashboards</a:t>
              </a:r>
              <a:endParaRPr lang="en-US" sz="1200" b="1" dirty="0">
                <a:solidFill>
                  <a:srgbClr val="000000"/>
                </a:solidFill>
              </a:endParaRPr>
            </a:p>
          </p:txBody>
        </p:sp>
      </p:grpSp>
      <p:sp>
        <p:nvSpPr>
          <p:cNvPr id="12" name="Rounded Rectangle 11"/>
          <p:cNvSpPr/>
          <p:nvPr/>
        </p:nvSpPr>
        <p:spPr bwMode="gray">
          <a:xfrm>
            <a:off x="149899" y="1392742"/>
            <a:ext cx="5396461" cy="2190496"/>
          </a:xfrm>
          <a:prstGeom prst="roundRect">
            <a:avLst>
              <a:gd name="adj" fmla="val 4392"/>
            </a:avLst>
          </a:prstGeom>
          <a:solidFill>
            <a:schemeClr val="bg1"/>
          </a:solidFill>
          <a:ln w="12700" algn="ctr">
            <a:solidFill>
              <a:schemeClr val="accent2"/>
            </a:solidFill>
            <a:miter lim="800000"/>
            <a:headEnd/>
            <a:tailEnd/>
          </a:ln>
        </p:spPr>
        <p:txBody>
          <a:bodyPr lIns="90000" tIns="72000" rIns="144000" bIns="72000" rtlCol="0" anchor="ctr"/>
          <a:lstStyle/>
          <a:p>
            <a:pPr marL="184150" marR="0" indent="-184150" algn="ctr" defTabSz="914400" eaLnBrk="1" fontAlgn="base" latinLnBrk="0" hangingPunct="1">
              <a:lnSpc>
                <a:spcPct val="100000"/>
              </a:lnSpc>
              <a:spcBef>
                <a:spcPct val="50000"/>
              </a:spcBef>
              <a:spcAft>
                <a:spcPct val="0"/>
              </a:spcAft>
              <a:buClr>
                <a:srgbClr val="F0AB00"/>
              </a:buClr>
              <a:buSzPct val="80000"/>
              <a:tabLst/>
            </a:pPr>
            <a:endParaRPr kumimoji="0" lang="de-DE"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grpSp>
        <p:nvGrpSpPr>
          <p:cNvPr id="13" name="Group 10"/>
          <p:cNvGrpSpPr/>
          <p:nvPr/>
        </p:nvGrpSpPr>
        <p:grpSpPr>
          <a:xfrm>
            <a:off x="137210" y="1303258"/>
            <a:ext cx="5418000" cy="320857"/>
            <a:chOff x="187082" y="1415999"/>
            <a:chExt cx="5065712" cy="600922"/>
          </a:xfrm>
        </p:grpSpPr>
        <p:sp>
          <p:nvSpPr>
            <p:cNvPr id="14" name="Rectangle 8"/>
            <p:cNvSpPr>
              <a:spLocks noChangeArrowheads="1"/>
            </p:cNvSpPr>
            <p:nvPr/>
          </p:nvSpPr>
          <p:spPr bwMode="gray">
            <a:xfrm>
              <a:off x="187591" y="1872458"/>
              <a:ext cx="5065203" cy="144463"/>
            </a:xfrm>
            <a:prstGeom prst="rect">
              <a:avLst/>
            </a:prstGeom>
            <a:solidFill>
              <a:schemeClr val="accent1"/>
            </a:solidFill>
            <a:ln w="9525" algn="ctr">
              <a:noFill/>
              <a:miter lim="800000"/>
              <a:headEnd/>
              <a:tailEnd/>
            </a:ln>
          </p:spPr>
          <p:txBody>
            <a:bodyPr wrap="none" lIns="90000" tIns="46800" rIns="90000" bIns="46800" anchor="ctr"/>
            <a:lstStyle/>
            <a:p>
              <a:endParaRPr lang="en-US" sz="1800">
                <a:solidFill>
                  <a:srgbClr val="000000"/>
                </a:solidFill>
                <a:cs typeface="Arial Unicode MS" pitchFamily="34" charset="-128"/>
              </a:endParaRPr>
            </a:p>
          </p:txBody>
        </p:sp>
        <p:sp>
          <p:nvSpPr>
            <p:cNvPr id="15" name="AutoShape 9"/>
            <p:cNvSpPr>
              <a:spLocks noChangeArrowheads="1"/>
            </p:cNvSpPr>
            <p:nvPr/>
          </p:nvSpPr>
          <p:spPr bwMode="gray">
            <a:xfrm>
              <a:off x="187082" y="1415999"/>
              <a:ext cx="5065712" cy="576263"/>
            </a:xfrm>
            <a:prstGeom prst="roundRect">
              <a:avLst>
                <a:gd name="adj" fmla="val 30579"/>
              </a:avLst>
            </a:prstGeom>
            <a:solidFill>
              <a:schemeClr val="accent1"/>
            </a:solidFill>
            <a:ln w="9525" algn="ctr">
              <a:noFill/>
              <a:round/>
              <a:headEnd/>
              <a:tailEnd/>
            </a:ln>
          </p:spPr>
          <p:txBody>
            <a:bodyPr lIns="90000" tIns="18000" rIns="90000" bIns="18000" anchor="ctr"/>
            <a:lstStyle/>
            <a:p>
              <a:pPr algn="ctr">
                <a:buClr>
                  <a:srgbClr val="F0AB00"/>
                </a:buClr>
                <a:buSzPct val="80000"/>
              </a:pPr>
              <a:endParaRPr lang="en-US" sz="1200" b="1" dirty="0" smtClean="0">
                <a:solidFill>
                  <a:srgbClr val="000000"/>
                </a:solidFill>
                <a:cs typeface="Arial Unicode MS" pitchFamily="34" charset="-128"/>
              </a:endParaRPr>
            </a:p>
            <a:p>
              <a:pPr algn="ctr">
                <a:buClr>
                  <a:srgbClr val="F0AB00"/>
                </a:buClr>
                <a:buSzPct val="80000"/>
              </a:pPr>
              <a:r>
                <a:rPr lang="en-US" sz="1200" b="1" dirty="0" smtClean="0">
                  <a:solidFill>
                    <a:srgbClr val="000000"/>
                  </a:solidFill>
                  <a:cs typeface="Arial Unicode MS" pitchFamily="34" charset="-128"/>
                </a:rPr>
                <a:t>Reporting activities embedded in business process context</a:t>
              </a:r>
            </a:p>
            <a:p>
              <a:pPr marL="0" lvl="1" algn="ctr">
                <a:buFont typeface="Wingdings"/>
                <a:buNone/>
              </a:pPr>
              <a:endParaRPr lang="en-US" sz="1200" b="1" dirty="0">
                <a:solidFill>
                  <a:srgbClr val="000000"/>
                </a:solidFill>
                <a:cs typeface="Arial Unicode MS" pitchFamily="34" charset="-128"/>
              </a:endParaRPr>
            </a:p>
          </p:txBody>
        </p:sp>
      </p:grpSp>
      <p:sp>
        <p:nvSpPr>
          <p:cNvPr id="16" name="Rectangle 15"/>
          <p:cNvSpPr/>
          <p:nvPr/>
        </p:nvSpPr>
        <p:spPr>
          <a:xfrm>
            <a:off x="4670260" y="6001304"/>
            <a:ext cx="3943208" cy="471600"/>
          </a:xfrm>
          <a:prstGeom prst="rect">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algn="ctr"/>
            <a:r>
              <a:rPr lang="en-US" sz="1400" b="1" dirty="0" smtClean="0"/>
              <a:t>Dashboards for real-rime Insight </a:t>
            </a:r>
          </a:p>
          <a:p>
            <a:pPr algn="ctr"/>
            <a:r>
              <a:rPr lang="en-US" sz="1400" b="1" dirty="0" smtClean="0"/>
              <a:t>into process execution</a:t>
            </a:r>
          </a:p>
        </p:txBody>
      </p:sp>
      <p:sp>
        <p:nvSpPr>
          <p:cNvPr id="17" name="Rectangle 16"/>
          <p:cNvSpPr/>
          <p:nvPr/>
        </p:nvSpPr>
        <p:spPr>
          <a:xfrm>
            <a:off x="604924" y="6001304"/>
            <a:ext cx="3942000" cy="471600"/>
          </a:xfrm>
          <a:prstGeom prst="rect">
            <a:avLst/>
          </a:pr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algn="ctr"/>
            <a:r>
              <a:rPr lang="en-US" sz="1400" b="1" dirty="0" smtClean="0"/>
              <a:t>Flexible defining reporting data </a:t>
            </a:r>
          </a:p>
          <a:p>
            <a:pPr algn="ctr"/>
            <a:r>
              <a:rPr lang="en-US" sz="1400" b="1" dirty="0" smtClean="0"/>
              <a:t>through Reporting Activity </a:t>
            </a:r>
          </a:p>
        </p:txBody>
      </p:sp>
      <p:grpSp>
        <p:nvGrpSpPr>
          <p:cNvPr id="27" name="Group 26"/>
          <p:cNvGrpSpPr>
            <a:grpSpLocks noChangeAspect="1"/>
          </p:cNvGrpSpPr>
          <p:nvPr/>
        </p:nvGrpSpPr>
        <p:grpSpPr>
          <a:xfrm>
            <a:off x="5919086" y="1335524"/>
            <a:ext cx="2694382" cy="526694"/>
            <a:chOff x="5648204" y="989403"/>
            <a:chExt cx="3367977" cy="658368"/>
          </a:xfrm>
        </p:grpSpPr>
        <p:pic>
          <p:nvPicPr>
            <p:cNvPr id="18" name="Picture 2"/>
            <p:cNvPicPr>
              <a:picLocks noChangeAspect="1" noChangeArrowheads="1"/>
            </p:cNvPicPr>
            <p:nvPr/>
          </p:nvPicPr>
          <p:blipFill>
            <a:blip r:embed="rId4" cstate="print"/>
            <a:srcRect/>
            <a:stretch>
              <a:fillRect/>
            </a:stretch>
          </p:blipFill>
          <p:spPr bwMode="auto">
            <a:xfrm>
              <a:off x="5664618" y="1007337"/>
              <a:ext cx="1690774" cy="628650"/>
            </a:xfrm>
            <a:prstGeom prst="rect">
              <a:avLst/>
            </a:prstGeom>
            <a:noFill/>
            <a:ln w="9525">
              <a:noFill/>
              <a:miter lim="800000"/>
              <a:headEnd/>
              <a:tailEnd/>
            </a:ln>
          </p:spPr>
        </p:pic>
        <p:sp>
          <p:nvSpPr>
            <p:cNvPr id="19" name="TextBox 18"/>
            <p:cNvSpPr txBox="1"/>
            <p:nvPr/>
          </p:nvSpPr>
          <p:spPr>
            <a:xfrm>
              <a:off x="5926143" y="1045160"/>
              <a:ext cx="3090038" cy="307777"/>
            </a:xfrm>
            <a:prstGeom prst="rect">
              <a:avLst/>
            </a:prstGeom>
            <a:noFill/>
          </p:spPr>
          <p:txBody>
            <a:bodyPr wrap="square" rtlCol="0">
              <a:spAutoFit/>
            </a:bodyPr>
            <a:lstStyle/>
            <a:p>
              <a:pPr marL="180975" lvl="1" indent="-180975">
                <a:spcBef>
                  <a:spcPts val="300"/>
                </a:spcBef>
                <a:buClr>
                  <a:schemeClr val="accent1"/>
                </a:buClr>
                <a:buNone/>
                <a:tabLst>
                  <a:tab pos="361950" algn="l"/>
                </a:tabLst>
                <a:defRPr/>
              </a:pPr>
              <a:endParaRPr lang="en-US" sz="1400" b="1" kern="0" dirty="0" smtClean="0">
                <a:ea typeface="Arial Unicode MS" pitchFamily="34" charset="-128"/>
                <a:cs typeface="Arial Unicode MS" pitchFamily="34" charset="-128"/>
              </a:endParaRPr>
            </a:p>
          </p:txBody>
        </p:sp>
        <p:sp>
          <p:nvSpPr>
            <p:cNvPr id="20" name="Rounded Rectangle 19"/>
            <p:cNvSpPr/>
            <p:nvPr/>
          </p:nvSpPr>
          <p:spPr bwMode="gray">
            <a:xfrm>
              <a:off x="5648204" y="989403"/>
              <a:ext cx="3345305" cy="658368"/>
            </a:xfrm>
            <a:prstGeom prst="roundRect">
              <a:avLst>
                <a:gd name="adj" fmla="val 1410"/>
              </a:avLst>
            </a:prstGeom>
            <a:noFill/>
            <a:ln w="12700" algn="ctr">
              <a:solidFill>
                <a:schemeClr val="accent2"/>
              </a:solidFill>
              <a:miter lim="800000"/>
              <a:headEnd/>
              <a:tailEnd/>
            </a:ln>
          </p:spPr>
          <p:txBody>
            <a:bodyPr lIns="90000" tIns="72000" rIns="144000" bIns="72000" rtlCol="0" anchor="ctr"/>
            <a:lstStyle/>
            <a:p>
              <a:pPr marL="184150" marR="0" indent="-184150" algn="ctr" defTabSz="914400" eaLnBrk="1" fontAlgn="base" latinLnBrk="0" hangingPunct="1">
                <a:lnSpc>
                  <a:spcPct val="100000"/>
                </a:lnSpc>
                <a:spcBef>
                  <a:spcPct val="50000"/>
                </a:spcBef>
                <a:spcAft>
                  <a:spcPct val="0"/>
                </a:spcAft>
                <a:buClr>
                  <a:srgbClr val="F0AB00"/>
                </a:buClr>
                <a:buSzPct val="80000"/>
                <a:tabLst/>
              </a:pPr>
              <a:endParaRPr kumimoji="0" lang="de-DE"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pic>
          <p:nvPicPr>
            <p:cNvPr id="21" name="Picture 4" descr="\\Eric-pauls-power-mac-g5.local\desktop\Graphic Tank\download-1.jpg"/>
            <p:cNvPicPr>
              <a:picLocks noChangeArrowheads="1"/>
            </p:cNvPicPr>
            <p:nvPr/>
          </p:nvPicPr>
          <p:blipFill>
            <a:blip r:embed="rId5" cstate="print"/>
            <a:srcRect t="6250" r="7748" b="24998"/>
            <a:stretch>
              <a:fillRect/>
            </a:stretch>
          </p:blipFill>
          <p:spPr bwMode="gray">
            <a:xfrm>
              <a:off x="7345062" y="1024919"/>
              <a:ext cx="1627821" cy="597261"/>
            </a:xfrm>
            <a:prstGeom prst="rect">
              <a:avLst/>
            </a:prstGeom>
            <a:noFill/>
            <a:ln w="9525">
              <a:noFill/>
              <a:miter lim="800000"/>
              <a:headEnd/>
              <a:tailEnd/>
            </a:ln>
          </p:spPr>
        </p:pic>
      </p:grpSp>
      <p:grpSp>
        <p:nvGrpSpPr>
          <p:cNvPr id="22" name="Group 30"/>
          <p:cNvGrpSpPr/>
          <p:nvPr/>
        </p:nvGrpSpPr>
        <p:grpSpPr>
          <a:xfrm>
            <a:off x="2889299" y="3656663"/>
            <a:ext cx="2664000" cy="2285968"/>
            <a:chOff x="2889299" y="3529318"/>
            <a:chExt cx="2664000" cy="2452913"/>
          </a:xfrm>
        </p:grpSpPr>
        <p:sp>
          <p:nvSpPr>
            <p:cNvPr id="23" name="AutoShape 14"/>
            <p:cNvSpPr>
              <a:spLocks noChangeArrowheads="1"/>
            </p:cNvSpPr>
            <p:nvPr/>
          </p:nvSpPr>
          <p:spPr bwMode="gray">
            <a:xfrm>
              <a:off x="2893801" y="3924684"/>
              <a:ext cx="2654996" cy="2057547"/>
            </a:xfrm>
            <a:prstGeom prst="roundRect">
              <a:avLst>
                <a:gd name="adj" fmla="val 4718"/>
              </a:avLst>
            </a:prstGeom>
            <a:noFill/>
            <a:ln w="9525" algn="ctr">
              <a:solidFill>
                <a:schemeClr val="accent2"/>
              </a:solidFill>
              <a:round/>
              <a:headEnd/>
              <a:tailEnd/>
            </a:ln>
          </p:spPr>
          <p:txBody>
            <a:bodyPr wrap="none" lIns="90000" tIns="46800" rIns="90000" bIns="46800" anchor="ctr"/>
            <a:lstStyle/>
            <a:p>
              <a:endParaRPr lang="en-US" dirty="0">
                <a:solidFill>
                  <a:srgbClr val="000000"/>
                </a:solidFill>
              </a:endParaRPr>
            </a:p>
          </p:txBody>
        </p:sp>
        <p:sp>
          <p:nvSpPr>
            <p:cNvPr id="24" name="Rectangle 23"/>
            <p:cNvSpPr>
              <a:spLocks noChangeArrowheads="1"/>
            </p:cNvSpPr>
            <p:nvPr/>
          </p:nvSpPr>
          <p:spPr bwMode="gray">
            <a:xfrm>
              <a:off x="2889299" y="3882275"/>
              <a:ext cx="2664000" cy="154589"/>
            </a:xfrm>
            <a:prstGeom prst="rect">
              <a:avLst/>
            </a:prstGeom>
            <a:solidFill>
              <a:schemeClr val="accent1"/>
            </a:solidFill>
            <a:ln w="9525" algn="ctr">
              <a:noFill/>
              <a:miter lim="800000"/>
              <a:headEnd/>
              <a:tailEnd/>
            </a:ln>
          </p:spPr>
          <p:txBody>
            <a:bodyPr wrap="none" lIns="90000" tIns="46800" rIns="90000" bIns="46800" anchor="ctr"/>
            <a:lstStyle/>
            <a:p>
              <a:endParaRPr lang="en-US" dirty="0">
                <a:solidFill>
                  <a:srgbClr val="000000"/>
                </a:solidFill>
              </a:endParaRPr>
            </a:p>
          </p:txBody>
        </p:sp>
        <p:sp>
          <p:nvSpPr>
            <p:cNvPr id="25" name="AutoShape 29"/>
            <p:cNvSpPr>
              <a:spLocks noChangeArrowheads="1"/>
            </p:cNvSpPr>
            <p:nvPr/>
          </p:nvSpPr>
          <p:spPr bwMode="gray">
            <a:xfrm>
              <a:off x="2889299" y="3529318"/>
              <a:ext cx="2664000" cy="496601"/>
            </a:xfrm>
            <a:prstGeom prst="roundRect">
              <a:avLst>
                <a:gd name="adj" fmla="val 30579"/>
              </a:avLst>
            </a:prstGeom>
            <a:solidFill>
              <a:schemeClr val="accent1"/>
            </a:solidFill>
            <a:ln w="9525" algn="ctr">
              <a:noFill/>
              <a:round/>
              <a:headEnd/>
              <a:tailEnd/>
            </a:ln>
          </p:spPr>
          <p:txBody>
            <a:bodyPr wrap="none" lIns="90000" tIns="46800" rIns="90000" bIns="46800" anchor="ctr"/>
            <a:lstStyle/>
            <a:p>
              <a:pPr algn="ctr">
                <a:buClr>
                  <a:srgbClr val="F0AB00"/>
                </a:buClr>
                <a:buSzPct val="80000"/>
                <a:buFont typeface="Wingdings" pitchFamily="2" charset="2"/>
                <a:buNone/>
              </a:pPr>
              <a:r>
                <a:rPr lang="en-US" sz="1200" b="1" dirty="0" smtClean="0">
                  <a:solidFill>
                    <a:srgbClr val="000000"/>
                  </a:solidFill>
                </a:rPr>
                <a:t>KPI based process </a:t>
              </a:r>
            </a:p>
            <a:p>
              <a:pPr algn="ctr">
                <a:buClr>
                  <a:srgbClr val="F0AB00"/>
                </a:buClr>
                <a:buSzPct val="80000"/>
                <a:buFont typeface="Wingdings" pitchFamily="2" charset="2"/>
                <a:buNone/>
              </a:pPr>
              <a:r>
                <a:rPr lang="en-US" sz="1200" b="1" dirty="0" smtClean="0">
                  <a:solidFill>
                    <a:srgbClr val="000000"/>
                  </a:solidFill>
                </a:rPr>
                <a:t>dashboards</a:t>
              </a:r>
              <a:endParaRPr lang="en-US" sz="1200" b="1" dirty="0">
                <a:solidFill>
                  <a:srgbClr val="000000"/>
                </a:solidFill>
              </a:endParaRPr>
            </a:p>
          </p:txBody>
        </p:sp>
      </p:grpSp>
      <p:pic>
        <p:nvPicPr>
          <p:cNvPr id="26" name="Picture 2"/>
          <p:cNvPicPr>
            <a:picLocks noChangeAspect="1" noChangeArrowheads="1"/>
          </p:cNvPicPr>
          <p:nvPr/>
        </p:nvPicPr>
        <p:blipFill>
          <a:blip r:embed="rId6" cstate="print"/>
          <a:srcRect/>
          <a:stretch>
            <a:fillRect/>
          </a:stretch>
        </p:blipFill>
        <p:spPr bwMode="auto">
          <a:xfrm>
            <a:off x="3099171" y="4249843"/>
            <a:ext cx="2351940" cy="1549566"/>
          </a:xfrm>
          <a:prstGeom prst="rect">
            <a:avLst/>
          </a:prstGeom>
          <a:ln>
            <a:noFill/>
          </a:ln>
          <a:effectLst>
            <a:softEdge rad="112500"/>
          </a:effectLst>
        </p:spPr>
      </p:pic>
      <p:pic>
        <p:nvPicPr>
          <p:cNvPr id="6" name="Picture 2"/>
          <p:cNvPicPr>
            <a:picLocks noChangeAspect="1" noChangeArrowheads="1"/>
          </p:cNvPicPr>
          <p:nvPr/>
        </p:nvPicPr>
        <p:blipFill>
          <a:blip r:embed="rId7" cstate="print"/>
          <a:srcRect r="6873" b="20280"/>
          <a:stretch>
            <a:fillRect/>
          </a:stretch>
        </p:blipFill>
        <p:spPr bwMode="auto">
          <a:xfrm>
            <a:off x="1372219" y="1659980"/>
            <a:ext cx="2852928" cy="1858912"/>
          </a:xfrm>
          <a:prstGeom prst="rect">
            <a:avLst/>
          </a:prstGeom>
          <a:noFill/>
          <a:ln w="9525" algn="ctr">
            <a:noFill/>
            <a:miter lim="800000"/>
            <a:headEnd/>
            <a:tailEnd/>
          </a:ln>
        </p:spPr>
      </p:pic>
      <p:grpSp>
        <p:nvGrpSpPr>
          <p:cNvPr id="28" name="Group 27"/>
          <p:cNvGrpSpPr/>
          <p:nvPr/>
        </p:nvGrpSpPr>
        <p:grpSpPr>
          <a:xfrm>
            <a:off x="7920000" y="324000"/>
            <a:ext cx="900000" cy="720000"/>
            <a:chOff x="1537508" y="4901015"/>
            <a:chExt cx="900000" cy="720000"/>
          </a:xfrm>
        </p:grpSpPr>
        <p:sp>
          <p:nvSpPr>
            <p:cNvPr id="29" name="AutoShape 48"/>
            <p:cNvSpPr>
              <a:spLocks noChangeArrowheads="1"/>
            </p:cNvSpPr>
            <p:nvPr/>
          </p:nvSpPr>
          <p:spPr bwMode="auto">
            <a:xfrm>
              <a:off x="1537508" y="4901015"/>
              <a:ext cx="900000" cy="720000"/>
            </a:xfrm>
            <a:prstGeom prst="roundRect">
              <a:avLst>
                <a:gd name="adj" fmla="val 5398"/>
              </a:avLst>
            </a:prstGeom>
            <a:solidFill>
              <a:schemeClr val="bg1">
                <a:lumMod val="85000"/>
              </a:schemeClr>
            </a:solidFill>
            <a:ln w="12700" algn="ctr">
              <a:solidFill>
                <a:schemeClr val="bg1"/>
              </a:solidFill>
              <a:round/>
              <a:headEnd/>
              <a:tailEnd/>
            </a:ln>
            <a:effectLst>
              <a:outerShdw dist="28398" dir="3806097" algn="ctr" rotWithShape="0">
                <a:srgbClr val="808080">
                  <a:alpha val="50000"/>
                </a:srgbClr>
              </a:outerShdw>
            </a:effectLst>
          </p:spPr>
          <p:txBody>
            <a:bodyPr wrap="none" anchor="ctr"/>
            <a:lstStyle/>
            <a:p>
              <a:pPr algn="ctr" fontAlgn="base">
                <a:spcBef>
                  <a:spcPct val="0"/>
                </a:spcBef>
                <a:spcAft>
                  <a:spcPct val="0"/>
                </a:spcAft>
                <a:buClr>
                  <a:srgbClr val="F0AB00"/>
                </a:buClr>
                <a:buSzPct val="80000"/>
                <a:buFont typeface="Wingdings" pitchFamily="2" charset="2"/>
                <a:buNone/>
                <a:defRPr/>
              </a:pPr>
              <a:endParaRPr lang="en-US" sz="800" dirty="0" smtClean="0">
                <a:solidFill>
                  <a:srgbClr val="04357B"/>
                </a:solidFill>
                <a:latin typeface="Arial Black" pitchFamily="34" charset="0"/>
                <a:cs typeface="Arial" charset="0"/>
              </a:endParaRPr>
            </a:p>
            <a:p>
              <a:pPr algn="ctr" fontAlgn="base">
                <a:spcBef>
                  <a:spcPct val="0"/>
                </a:spcBef>
                <a:spcAft>
                  <a:spcPct val="0"/>
                </a:spcAft>
                <a:buClr>
                  <a:srgbClr val="F0AB00"/>
                </a:buClr>
                <a:buSzPct val="80000"/>
                <a:buFont typeface="Wingdings" pitchFamily="2" charset="2"/>
                <a:buNone/>
                <a:defRPr/>
              </a:pPr>
              <a:endParaRPr lang="en-US" sz="800" dirty="0" smtClean="0">
                <a:solidFill>
                  <a:srgbClr val="04357B"/>
                </a:solidFill>
                <a:latin typeface="Arial Black" pitchFamily="34" charset="0"/>
                <a:cs typeface="Arial" charset="0"/>
              </a:endParaRPr>
            </a:p>
            <a:p>
              <a:pPr algn="ctr" fontAlgn="base">
                <a:spcBef>
                  <a:spcPct val="0"/>
                </a:spcBef>
                <a:spcAft>
                  <a:spcPct val="0"/>
                </a:spcAft>
                <a:buClr>
                  <a:srgbClr val="F0AB00"/>
                </a:buClr>
                <a:buSzPct val="80000"/>
                <a:buFont typeface="Wingdings" pitchFamily="2" charset="2"/>
                <a:buNone/>
                <a:defRPr/>
              </a:pPr>
              <a:endParaRPr lang="en-US" sz="800" dirty="0" smtClean="0">
                <a:solidFill>
                  <a:srgbClr val="04357B"/>
                </a:solidFill>
                <a:latin typeface="Arial Black" pitchFamily="34" charset="0"/>
                <a:cs typeface="Arial" charset="0"/>
              </a:endParaRPr>
            </a:p>
            <a:p>
              <a:pPr algn="ctr" fontAlgn="base">
                <a:spcBef>
                  <a:spcPct val="0"/>
                </a:spcBef>
                <a:spcAft>
                  <a:spcPct val="0"/>
                </a:spcAft>
                <a:buClr>
                  <a:srgbClr val="F0AB00"/>
                </a:buClr>
                <a:buSzPct val="80000"/>
                <a:buFont typeface="Wingdings" pitchFamily="2" charset="2"/>
                <a:buNone/>
                <a:defRPr/>
              </a:pPr>
              <a:endParaRPr lang="en-US" sz="800" dirty="0" smtClean="0">
                <a:solidFill>
                  <a:srgbClr val="04357B"/>
                </a:solidFill>
                <a:latin typeface="Arial Black" pitchFamily="34" charset="0"/>
                <a:cs typeface="Arial" charset="0"/>
              </a:endParaRPr>
            </a:p>
            <a:p>
              <a:pPr algn="ctr" fontAlgn="base">
                <a:spcBef>
                  <a:spcPct val="0"/>
                </a:spcBef>
                <a:spcAft>
                  <a:spcPct val="0"/>
                </a:spcAft>
                <a:buClr>
                  <a:srgbClr val="F0AB00"/>
                </a:buClr>
                <a:buSzPct val="80000"/>
                <a:buFont typeface="Wingdings" pitchFamily="2" charset="2"/>
                <a:buNone/>
                <a:defRPr/>
              </a:pPr>
              <a:r>
                <a:rPr lang="en-US" sz="800" dirty="0" smtClean="0">
                  <a:solidFill>
                    <a:srgbClr val="04357B"/>
                  </a:solidFill>
                  <a:latin typeface="Arial Black" pitchFamily="34" charset="0"/>
                  <a:cs typeface="Arial" charset="0"/>
                </a:rPr>
                <a:t>Real Time </a:t>
              </a:r>
            </a:p>
            <a:p>
              <a:pPr algn="ctr" fontAlgn="base">
                <a:spcBef>
                  <a:spcPct val="0"/>
                </a:spcBef>
                <a:spcAft>
                  <a:spcPct val="0"/>
                </a:spcAft>
                <a:buClr>
                  <a:srgbClr val="F0AB00"/>
                </a:buClr>
                <a:buSzPct val="80000"/>
                <a:buFont typeface="Wingdings" pitchFamily="2" charset="2"/>
                <a:buNone/>
                <a:defRPr/>
              </a:pPr>
              <a:r>
                <a:rPr lang="en-US" sz="800" dirty="0" smtClean="0">
                  <a:solidFill>
                    <a:srgbClr val="04357B"/>
                  </a:solidFill>
                  <a:latin typeface="Arial Black" pitchFamily="34" charset="0"/>
                  <a:cs typeface="Arial" charset="0"/>
                </a:rPr>
                <a:t>Analysis</a:t>
              </a:r>
            </a:p>
          </p:txBody>
        </p:sp>
        <p:pic>
          <p:nvPicPr>
            <p:cNvPr id="30" name="Picture 29" descr="Dashboard.png"/>
            <p:cNvPicPr>
              <a:picLocks noChangeAspect="1"/>
            </p:cNvPicPr>
            <p:nvPr/>
          </p:nvPicPr>
          <p:blipFill>
            <a:blip r:embed="rId8" cstate="print"/>
            <a:stretch>
              <a:fillRect/>
            </a:stretch>
          </p:blipFill>
          <p:spPr>
            <a:xfrm>
              <a:off x="1688829" y="4948485"/>
              <a:ext cx="597359" cy="396207"/>
            </a:xfrm>
            <a:prstGeom prst="rect">
              <a:avLst/>
            </a:prstGeom>
          </p:spPr>
        </p:pic>
      </p:grpSp>
    </p:spTree>
    <p:extLst>
      <p:ext uri="{BB962C8B-B14F-4D97-AF65-F5344CB8AC3E}">
        <p14:creationId xmlns:p14="http://schemas.microsoft.com/office/powerpoint/2010/main" val="2633942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C:\Users\I815227\Pictures\People\272404_l_srgb_s_gl.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0904"/>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rot="10800000">
            <a:off x="463007" y="1049308"/>
            <a:ext cx="8171323" cy="20686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p>
        </p:txBody>
      </p:sp>
      <p:sp>
        <p:nvSpPr>
          <p:cNvPr id="7" name="TextBox 6"/>
          <p:cNvSpPr txBox="1"/>
          <p:nvPr/>
        </p:nvSpPr>
        <p:spPr>
          <a:xfrm>
            <a:off x="627903" y="1202923"/>
            <a:ext cx="7481148" cy="584775"/>
          </a:xfrm>
          <a:prstGeom prst="rect">
            <a:avLst/>
          </a:prstGeom>
          <a:noFill/>
        </p:spPr>
        <p:txBody>
          <a:bodyPr wrap="square" rtlCol="0">
            <a:spAutoFit/>
          </a:bodyPr>
          <a:lstStyle/>
          <a:p>
            <a:r>
              <a:rPr lang="es-CO" sz="3200" dirty="0" smtClean="0">
                <a:solidFill>
                  <a:schemeClr val="bg1"/>
                </a:solidFill>
                <a:effectLst>
                  <a:outerShdw blurRad="38100" dist="38100" dir="2700000" algn="tl">
                    <a:srgbClr val="000000">
                      <a:alpha val="43137"/>
                    </a:srgbClr>
                  </a:outerShdw>
                </a:effectLst>
                <a:latin typeface="BentonSans Bold" panose="02000803000000020004" pitchFamily="2" charset="0"/>
              </a:rPr>
              <a:t>Configuración y actualizaciones</a:t>
            </a:r>
            <a:endParaRPr lang="en-US" sz="3200" dirty="0">
              <a:solidFill>
                <a:schemeClr val="bg1"/>
              </a:solidFill>
              <a:effectLst>
                <a:outerShdw blurRad="38100" dist="38100" dir="2700000" algn="tl">
                  <a:srgbClr val="000000">
                    <a:alpha val="43137"/>
                  </a:srgbClr>
                </a:outerShdw>
              </a:effectLst>
              <a:latin typeface="BentonSans Bold" panose="02000803000000020004" pitchFamily="2"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903" y="2588165"/>
            <a:ext cx="759681" cy="374776"/>
          </a:xfrm>
          <a:prstGeom prst="rect">
            <a:avLst/>
          </a:prstGeom>
        </p:spPr>
      </p:pic>
      <p:sp>
        <p:nvSpPr>
          <p:cNvPr id="9" name="Rectangle 8"/>
          <p:cNvSpPr/>
          <p:nvPr/>
        </p:nvSpPr>
        <p:spPr>
          <a:xfrm>
            <a:off x="774464" y="1787698"/>
            <a:ext cx="588117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1668178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descr="http://www.materialyequipoelectrico.com/productos/big/1.13777217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75748" cy="734060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23584" y="0"/>
            <a:ext cx="9199332" cy="7077567"/>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
          <p:cNvSpPr>
            <a:spLocks noGrp="1"/>
          </p:cNvSpPr>
          <p:nvPr>
            <p:ph type="body" sz="quarter" idx="10"/>
          </p:nvPr>
        </p:nvSpPr>
        <p:spPr/>
        <p:txBody>
          <a:bodyPr/>
          <a:lstStyle/>
          <a:p>
            <a:pPr marL="0" indent="0">
              <a:buNone/>
            </a:pPr>
            <a:r>
              <a:rPr lang="es-CO" dirty="0" smtClean="0">
                <a:solidFill>
                  <a:srgbClr val="FFFF00"/>
                </a:solidFill>
              </a:rPr>
              <a:t>Esquemas de Configuración y Desarrollo</a:t>
            </a:r>
            <a:endParaRPr lang="es-CO" dirty="0">
              <a:solidFill>
                <a:srgbClr val="FFFF00"/>
              </a:solidFill>
            </a:endParaRPr>
          </a:p>
        </p:txBody>
      </p:sp>
      <p:grpSp>
        <p:nvGrpSpPr>
          <p:cNvPr id="3" name="Group 2"/>
          <p:cNvGrpSpPr/>
          <p:nvPr/>
        </p:nvGrpSpPr>
        <p:grpSpPr>
          <a:xfrm>
            <a:off x="2428532" y="1311796"/>
            <a:ext cx="4159081" cy="1938975"/>
            <a:chOff x="124719" y="2819003"/>
            <a:chExt cx="4159081" cy="1938975"/>
          </a:xfrm>
        </p:grpSpPr>
        <p:sp>
          <p:nvSpPr>
            <p:cNvPr id="2" name="Oval 1"/>
            <p:cNvSpPr/>
            <p:nvPr/>
          </p:nvSpPr>
          <p:spPr bwMode="gray">
            <a:xfrm>
              <a:off x="124719" y="2819003"/>
              <a:ext cx="4156364" cy="1938975"/>
            </a:xfrm>
            <a:prstGeom prst="ellipse">
              <a:avLst/>
            </a:prstGeom>
            <a:gradFill>
              <a:gsLst>
                <a:gs pos="100000">
                  <a:srgbClr val="5BB703"/>
                </a:gs>
                <a:gs pos="3000">
                  <a:srgbClr val="75E604"/>
                </a:gs>
              </a:gsLst>
              <a:lin ang="5400000" scaled="0"/>
            </a:gradFill>
            <a:ln w="6350" algn="ctr">
              <a:solidFill>
                <a:schemeClr val="bg1"/>
              </a:solidFill>
              <a:miter lim="800000"/>
              <a:headEnd/>
              <a:tailEnd/>
            </a:ln>
            <a:effectLst>
              <a:outerShdw blurRad="50800" dist="38100" dir="5400000" algn="t" rotWithShape="0">
                <a:prstClr val="black">
                  <a:alpha val="40000"/>
                </a:prstClr>
              </a:outerShdw>
            </a:effectLst>
          </p:spPr>
          <p:txBody>
            <a:bodyPr lIns="0" tIns="0" rIns="0" bIns="0" rtlCol="0" anchor="ctr"/>
            <a:lstStyle/>
            <a:p>
              <a:pPr algn="ctr" fontAlgn="base">
                <a:spcBef>
                  <a:spcPct val="50000"/>
                </a:spcBef>
                <a:spcAft>
                  <a:spcPct val="0"/>
                </a:spcAft>
                <a:buClr>
                  <a:srgbClr val="F0AB00"/>
                </a:buClr>
                <a:buSzPct val="80000"/>
              </a:pPr>
              <a:endParaRPr lang="es-CO" sz="1200" b="1" kern="0" dirty="0">
                <a:solidFill>
                  <a:schemeClr val="bg1"/>
                </a:solidFill>
                <a:effectLst>
                  <a:outerShdw blurRad="38100" dist="38100" dir="2700000" algn="tl">
                    <a:srgbClr val="000000">
                      <a:alpha val="43137"/>
                    </a:srgbClr>
                  </a:outerShdw>
                </a:effectLst>
                <a:latin typeface="Arial" panose="020B0604020202020204" pitchFamily="34" charset="0"/>
                <a:ea typeface="Arial Unicode MS" pitchFamily="34" charset="-128"/>
                <a:cs typeface="Arial" panose="020B0604020202020204" pitchFamily="34" charset="0"/>
              </a:endParaRPr>
            </a:p>
          </p:txBody>
        </p:sp>
        <p:sp>
          <p:nvSpPr>
            <p:cNvPr id="24" name="Oval 23"/>
            <p:cNvSpPr/>
            <p:nvPr/>
          </p:nvSpPr>
          <p:spPr bwMode="gray">
            <a:xfrm rot="16200000">
              <a:off x="3441380" y="3326948"/>
              <a:ext cx="761759" cy="923081"/>
            </a:xfrm>
            <a:prstGeom prst="ellipse">
              <a:avLst/>
            </a:prstGeom>
            <a:gradFill rotWithShape="1">
              <a:gsLst>
                <a:gs pos="0">
                  <a:schemeClr val="accent4"/>
                </a:gs>
                <a:gs pos="35000">
                  <a:srgbClr val="71C2FF"/>
                </a:gs>
                <a:gs pos="100000">
                  <a:srgbClr val="47B0FF"/>
                </a:gs>
              </a:gsLst>
              <a:lin ang="16200000" scaled="1"/>
            </a:gradFill>
            <a:ln w="9525" cap="flat" cmpd="sng" algn="ctr">
              <a:solidFill>
                <a:schemeClr val="bg1">
                  <a:lumMod val="75000"/>
                </a:schemeClr>
              </a:solidFill>
              <a:prstDash val="dash"/>
            </a:ln>
            <a:effectLst>
              <a:outerShdw blurRad="50800" dist="38100" dir="2700000" algn="tl" rotWithShape="0">
                <a:prstClr val="black">
                  <a:alpha val="40000"/>
                </a:prstClr>
              </a:outerShdw>
            </a:effectLst>
          </p:spPr>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a:endParaRPr lang="es-CO" sz="2000" b="1" kern="0" dirty="0">
                <a:solidFill>
                  <a:prstClr val="black"/>
                </a:solidFill>
                <a:latin typeface="Calibri"/>
              </a:endParaRPr>
            </a:p>
          </p:txBody>
        </p:sp>
        <p:sp>
          <p:nvSpPr>
            <p:cNvPr id="25" name="Oval 24"/>
            <p:cNvSpPr/>
            <p:nvPr/>
          </p:nvSpPr>
          <p:spPr bwMode="gray">
            <a:xfrm rot="16200000">
              <a:off x="3826655" y="3540213"/>
              <a:ext cx="412305" cy="496551"/>
            </a:xfrm>
            <a:prstGeom prst="ellipse">
              <a:avLst/>
            </a:prstGeom>
            <a:gradFill rotWithShape="1">
              <a:gsLst>
                <a:gs pos="0">
                  <a:srgbClr val="F0AB00">
                    <a:gamma/>
                    <a:tint val="74118"/>
                    <a:invGamma/>
                    <a:alpha val="80000"/>
                  </a:srgbClr>
                </a:gs>
                <a:gs pos="100000">
                  <a:srgbClr val="F0AB00"/>
                </a:gs>
              </a:gsLst>
              <a:lin ang="5400000" scaled="1"/>
            </a:gradFill>
            <a:ln w="12700">
              <a:solidFill>
                <a:schemeClr val="bg1">
                  <a:lumMod val="75000"/>
                </a:schemeClr>
              </a:solidFill>
              <a:prstDash val="dash"/>
              <a:round/>
              <a:headEnd/>
              <a:tailEnd/>
            </a:ln>
            <a:effectLst>
              <a:outerShdw blurRad="50800" dist="38100" dir="2700000" algn="tl" rotWithShape="0">
                <a:prstClr val="black">
                  <a:alpha val="40000"/>
                </a:prstClr>
              </a:outerShdw>
            </a:effectLst>
          </p:spPr>
          <p:txBody>
            <a:bodyPr lIns="180000" tIns="46800" rIns="90000" bIns="46800" anchor="ctr"/>
            <a:lstStyle/>
            <a:p>
              <a:pPr algn="ctr"/>
              <a:endParaRPr lang="es-CO" sz="1600" b="1" kern="0" dirty="0">
                <a:latin typeface="+mn-lt"/>
              </a:endParaRPr>
            </a:p>
          </p:txBody>
        </p:sp>
      </p:grpSp>
      <p:grpSp>
        <p:nvGrpSpPr>
          <p:cNvPr id="48" name="Group 47"/>
          <p:cNvGrpSpPr/>
          <p:nvPr/>
        </p:nvGrpSpPr>
        <p:grpSpPr>
          <a:xfrm>
            <a:off x="6492094" y="2281281"/>
            <a:ext cx="2510199" cy="2651708"/>
            <a:chOff x="6492094" y="2281281"/>
            <a:chExt cx="2510199" cy="2651708"/>
          </a:xfrm>
        </p:grpSpPr>
        <p:grpSp>
          <p:nvGrpSpPr>
            <p:cNvPr id="7" name="Group 6"/>
            <p:cNvGrpSpPr/>
            <p:nvPr/>
          </p:nvGrpSpPr>
          <p:grpSpPr>
            <a:xfrm>
              <a:off x="6492094" y="3602740"/>
              <a:ext cx="2510199" cy="1330249"/>
              <a:chOff x="6492094" y="3745240"/>
              <a:chExt cx="2510199" cy="1330249"/>
            </a:xfrm>
          </p:grpSpPr>
          <p:sp>
            <p:nvSpPr>
              <p:cNvPr id="30" name="Rectangle 29"/>
              <p:cNvSpPr/>
              <p:nvPr/>
            </p:nvSpPr>
            <p:spPr bwMode="gray">
              <a:xfrm>
                <a:off x="6492094" y="4143275"/>
                <a:ext cx="2144439" cy="932214"/>
              </a:xfrm>
              <a:prstGeom prst="rect">
                <a:avLst/>
              </a:prstGeom>
              <a:gradFill rotWithShape="1">
                <a:gsLst>
                  <a:gs pos="0">
                    <a:srgbClr val="F0AB00">
                      <a:gamma/>
                      <a:tint val="74118"/>
                      <a:invGamma/>
                      <a:alpha val="80000"/>
                    </a:srgbClr>
                  </a:gs>
                  <a:gs pos="100000">
                    <a:srgbClr val="F0AB00"/>
                  </a:gs>
                </a:gsLst>
                <a:lin ang="5400000" scaled="1"/>
              </a:gradFill>
              <a:ln w="12700">
                <a:solidFill>
                  <a:schemeClr val="bg1"/>
                </a:solidFill>
                <a:prstDash val="solid"/>
                <a:round/>
                <a:headEnd/>
                <a:tailEnd/>
              </a:ln>
              <a:effectLst/>
            </p:spPr>
            <p:txBody>
              <a:bodyPr lIns="45720" tIns="46800" rIns="90000" bIns="46800" anchor="ctr"/>
              <a:lstStyle/>
              <a:p>
                <a:pPr algn="ctr"/>
                <a:r>
                  <a:rPr lang="en-US" b="1" kern="0" dirty="0">
                    <a:latin typeface="Calibri" panose="020F0502020204030204" pitchFamily="34" charset="0"/>
                  </a:rPr>
                  <a:t>Personalización</a:t>
                </a:r>
              </a:p>
              <a:p>
                <a:pPr marL="342900" indent="-342900">
                  <a:buFont typeface="Wingdings" panose="05000000000000000000" pitchFamily="2" charset="2"/>
                  <a:buChar char="§"/>
                </a:pPr>
                <a:r>
                  <a:rPr lang="en-US" sz="1600" kern="0" dirty="0">
                    <a:latin typeface="Calibri" panose="020F0502020204030204" pitchFamily="34" charset="0"/>
                  </a:rPr>
                  <a:t>Desarrollo ABAP</a:t>
                </a:r>
              </a:p>
              <a:p>
                <a:pPr marL="342900" indent="-342900">
                  <a:buFont typeface="Wingdings" panose="05000000000000000000" pitchFamily="2" charset="2"/>
                  <a:buChar char="§"/>
                </a:pPr>
                <a:r>
                  <a:rPr lang="en-US" sz="1600" kern="0" dirty="0">
                    <a:latin typeface="Calibri" panose="020F0502020204030204" pitchFamily="34" charset="0"/>
                  </a:rPr>
                  <a:t>Desarrollo JAVA</a:t>
                </a:r>
                <a:endParaRPr lang="es-CO" sz="1600" kern="0" dirty="0">
                  <a:latin typeface="Calibri" panose="020F0502020204030204" pitchFamily="34" charset="0"/>
                </a:endParaRPr>
              </a:p>
            </p:txBody>
          </p:sp>
          <p:sp>
            <p:nvSpPr>
              <p:cNvPr id="37" name="Oval 36"/>
              <p:cNvSpPr/>
              <p:nvPr/>
            </p:nvSpPr>
            <p:spPr bwMode="gray">
              <a:xfrm rot="16200000">
                <a:off x="8270773" y="3745240"/>
                <a:ext cx="731520" cy="731520"/>
              </a:xfrm>
              <a:prstGeom prst="ellipse">
                <a:avLst/>
              </a:prstGeom>
              <a:gradFill rotWithShape="1">
                <a:gsLst>
                  <a:gs pos="0">
                    <a:srgbClr val="F0AB00">
                      <a:gamma/>
                      <a:tint val="74118"/>
                      <a:invGamma/>
                      <a:alpha val="80000"/>
                    </a:srgbClr>
                  </a:gs>
                  <a:gs pos="100000">
                    <a:srgbClr val="F0AB00"/>
                  </a:gs>
                </a:gsLst>
                <a:lin ang="5400000" scaled="1"/>
              </a:gradFill>
              <a:ln w="12700">
                <a:solidFill>
                  <a:schemeClr val="bg1"/>
                </a:solidFill>
                <a:prstDash val="solid"/>
                <a:round/>
                <a:headEnd/>
                <a:tailEnd/>
              </a:ln>
              <a:effectLst>
                <a:outerShdw blurRad="50800" dist="38100" dir="2700000" algn="tl" rotWithShape="0">
                  <a:prstClr val="black">
                    <a:alpha val="40000"/>
                  </a:prstClr>
                </a:outerShdw>
              </a:effectLst>
            </p:spPr>
            <p:txBody>
              <a:bodyPr lIns="180000" tIns="46800" rIns="90000" bIns="46800" anchor="ctr"/>
              <a:lstStyle/>
              <a:p>
                <a:pPr algn="ctr"/>
                <a:endParaRPr lang="es-CO" sz="1600" b="1" kern="0" dirty="0">
                  <a:latin typeface="+mn-lt"/>
                </a:endParaRPr>
              </a:p>
            </p:txBody>
          </p:sp>
          <p:pic>
            <p:nvPicPr>
              <p:cNvPr id="29" name="Picture 28"/>
              <p:cNvPicPr>
                <a:picLocks noChangeAspect="1"/>
              </p:cNvPicPr>
              <p:nvPr/>
            </p:nvPicPr>
            <p:blipFill>
              <a:blip r:embed="rId3" cstate="screen">
                <a:biLevel thresh="75000"/>
                <a:extLst>
                  <a:ext uri="{28A0092B-C50C-407E-A947-70E740481C1C}">
                    <a14:useLocalDpi xmlns:a14="http://schemas.microsoft.com/office/drawing/2010/main"/>
                  </a:ext>
                </a:extLst>
              </a:blip>
              <a:stretch>
                <a:fillRect/>
              </a:stretch>
            </p:blipFill>
            <p:spPr>
              <a:xfrm>
                <a:off x="8425619" y="3897485"/>
                <a:ext cx="445577" cy="444079"/>
              </a:xfrm>
              <a:prstGeom prst="rect">
                <a:avLst/>
              </a:prstGeom>
              <a:effectLst>
                <a:outerShdw blurRad="50800" dist="12700" dir="8100000" algn="tr" rotWithShape="0">
                  <a:prstClr val="black">
                    <a:alpha val="40000"/>
                  </a:prstClr>
                </a:outerShdw>
              </a:effectLst>
            </p:spPr>
          </p:pic>
        </p:grpSp>
        <p:cxnSp>
          <p:nvCxnSpPr>
            <p:cNvPr id="14" name="Straight Connector 13"/>
            <p:cNvCxnSpPr>
              <a:stCxn id="37" idx="6"/>
            </p:cNvCxnSpPr>
            <p:nvPr/>
          </p:nvCxnSpPr>
          <p:spPr>
            <a:xfrm flipH="1" flipV="1">
              <a:off x="8146473" y="2281281"/>
              <a:ext cx="490060" cy="1321459"/>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25" idx="4"/>
            </p:cNvCxnSpPr>
            <p:nvPr/>
          </p:nvCxnSpPr>
          <p:spPr>
            <a:xfrm>
              <a:off x="6584896" y="2281281"/>
              <a:ext cx="1561577" cy="2"/>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3681349" y="2590040"/>
            <a:ext cx="2725194" cy="2809431"/>
            <a:chOff x="3681349" y="2590040"/>
            <a:chExt cx="2725194" cy="2809431"/>
          </a:xfrm>
        </p:grpSpPr>
        <p:grpSp>
          <p:nvGrpSpPr>
            <p:cNvPr id="5" name="Group 4"/>
            <p:cNvGrpSpPr/>
            <p:nvPr/>
          </p:nvGrpSpPr>
          <p:grpSpPr>
            <a:xfrm>
              <a:off x="3681349" y="3602741"/>
              <a:ext cx="2560271" cy="1796730"/>
              <a:chOff x="3681349" y="3745241"/>
              <a:chExt cx="2560271" cy="1796730"/>
            </a:xfrm>
          </p:grpSpPr>
          <p:sp>
            <p:nvSpPr>
              <p:cNvPr id="28" name="Rectangle 27"/>
              <p:cNvSpPr/>
              <p:nvPr/>
            </p:nvSpPr>
            <p:spPr bwMode="gray">
              <a:xfrm>
                <a:off x="3681349" y="4143275"/>
                <a:ext cx="2276366" cy="1398696"/>
              </a:xfrm>
              <a:prstGeom prst="rect">
                <a:avLst/>
              </a:prstGeom>
              <a:gradFill rotWithShape="1">
                <a:gsLst>
                  <a:gs pos="0">
                    <a:schemeClr val="accent4"/>
                  </a:gs>
                  <a:gs pos="35000">
                    <a:srgbClr val="71C2FF"/>
                  </a:gs>
                  <a:gs pos="100000">
                    <a:srgbClr val="47B0FF"/>
                  </a:gs>
                </a:gsLst>
                <a:lin ang="16200000" scaled="1"/>
              </a:gradFill>
              <a:ln w="9525" cap="flat" cmpd="sng" algn="ctr">
                <a:solidFill>
                  <a:schemeClr val="bg1"/>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a:r>
                  <a:rPr lang="en-US" b="1" kern="0" dirty="0">
                    <a:solidFill>
                      <a:prstClr val="black"/>
                    </a:solidFill>
                    <a:latin typeface="Calibri"/>
                  </a:rPr>
                  <a:t>Extensión</a:t>
                </a:r>
              </a:p>
              <a:p>
                <a:pPr marL="342900" indent="-342900">
                  <a:buFont typeface="Wingdings" panose="05000000000000000000" pitchFamily="2" charset="2"/>
                  <a:buChar char="§"/>
                </a:pPr>
                <a:r>
                  <a:rPr lang="en-US" sz="1600" kern="0" dirty="0">
                    <a:solidFill>
                      <a:prstClr val="black"/>
                    </a:solidFill>
                    <a:latin typeface="Calibri"/>
                  </a:rPr>
                  <a:t>Reportes</a:t>
                </a:r>
              </a:p>
              <a:p>
                <a:pPr marL="342900" indent="-342900">
                  <a:buFont typeface="Wingdings" panose="05000000000000000000" pitchFamily="2" charset="2"/>
                  <a:buChar char="§"/>
                </a:pPr>
                <a:r>
                  <a:rPr lang="en-US" sz="1600" kern="0" dirty="0">
                    <a:solidFill>
                      <a:prstClr val="black"/>
                    </a:solidFill>
                    <a:latin typeface="Calibri"/>
                  </a:rPr>
                  <a:t>Workflows</a:t>
                </a:r>
              </a:p>
              <a:p>
                <a:pPr marL="342900" indent="-342900">
                  <a:buFont typeface="Wingdings" panose="05000000000000000000" pitchFamily="2" charset="2"/>
                  <a:buChar char="§"/>
                </a:pPr>
                <a:r>
                  <a:rPr lang="en-US" sz="1600" kern="0" dirty="0">
                    <a:solidFill>
                      <a:prstClr val="black"/>
                    </a:solidFill>
                    <a:latin typeface="Calibri"/>
                  </a:rPr>
                  <a:t>BADIS</a:t>
                </a:r>
              </a:p>
              <a:p>
                <a:pPr marL="342900" indent="-342900">
                  <a:buFont typeface="Wingdings" panose="05000000000000000000" pitchFamily="2" charset="2"/>
                  <a:buChar char="§"/>
                </a:pPr>
                <a:r>
                  <a:rPr lang="en-US" sz="1600" kern="0" dirty="0">
                    <a:solidFill>
                      <a:prstClr val="black"/>
                    </a:solidFill>
                    <a:latin typeface="Calibri"/>
                  </a:rPr>
                  <a:t>BAPIS/Interfaces</a:t>
                </a:r>
                <a:endParaRPr lang="es-CO" sz="1600" kern="0" dirty="0">
                  <a:solidFill>
                    <a:prstClr val="black"/>
                  </a:solidFill>
                  <a:latin typeface="Calibri"/>
                </a:endParaRPr>
              </a:p>
            </p:txBody>
          </p:sp>
          <p:sp>
            <p:nvSpPr>
              <p:cNvPr id="36" name="Oval 35"/>
              <p:cNvSpPr/>
              <p:nvPr/>
            </p:nvSpPr>
            <p:spPr bwMode="gray">
              <a:xfrm rot="16200000">
                <a:off x="5510100" y="3745241"/>
                <a:ext cx="731520" cy="731520"/>
              </a:xfrm>
              <a:prstGeom prst="ellipse">
                <a:avLst/>
              </a:prstGeom>
              <a:gradFill rotWithShape="1">
                <a:gsLst>
                  <a:gs pos="0">
                    <a:schemeClr val="accent4"/>
                  </a:gs>
                  <a:gs pos="35000">
                    <a:srgbClr val="71C2FF"/>
                  </a:gs>
                  <a:gs pos="100000">
                    <a:srgbClr val="47B0FF"/>
                  </a:gs>
                </a:gsLst>
                <a:lin ang="16200000" scaled="1"/>
              </a:gradFill>
              <a:ln w="9525" cap="flat" cmpd="sng" algn="ctr">
                <a:solidFill>
                  <a:schemeClr val="bg1"/>
                </a:solid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a:endParaRPr lang="es-CO" sz="2000" b="1" kern="0" dirty="0">
                  <a:solidFill>
                    <a:prstClr val="black"/>
                  </a:solidFill>
                  <a:latin typeface="Calibri"/>
                </a:endParaRPr>
              </a:p>
            </p:txBody>
          </p:sp>
          <p:pic>
            <p:nvPicPr>
              <p:cNvPr id="27" name="Picture 26"/>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a:off x="5661968" y="3887156"/>
                <a:ext cx="449516" cy="488487"/>
              </a:xfrm>
              <a:prstGeom prst="rect">
                <a:avLst/>
              </a:prstGeom>
              <a:effectLst>
                <a:outerShdw blurRad="50800" dist="12700" dir="8100000" algn="tr" rotWithShape="0">
                  <a:prstClr val="black">
                    <a:alpha val="40000"/>
                  </a:prstClr>
                </a:outerShdw>
              </a:effectLst>
            </p:spPr>
          </p:pic>
        </p:grpSp>
        <p:cxnSp>
          <p:nvCxnSpPr>
            <p:cNvPr id="11" name="Straight Connector 10"/>
            <p:cNvCxnSpPr/>
            <p:nvPr/>
          </p:nvCxnSpPr>
          <p:spPr>
            <a:xfrm flipV="1">
              <a:off x="6406543" y="2590040"/>
              <a:ext cx="0" cy="351970"/>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endCxn id="36" idx="6"/>
            </p:cNvCxnSpPr>
            <p:nvPr/>
          </p:nvCxnSpPr>
          <p:spPr>
            <a:xfrm flipH="1">
              <a:off x="5875860" y="2942010"/>
              <a:ext cx="530683" cy="660731"/>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225637" y="2281284"/>
            <a:ext cx="3194462" cy="3583917"/>
            <a:chOff x="225637" y="2281284"/>
            <a:chExt cx="3194462" cy="3583917"/>
          </a:xfrm>
        </p:grpSpPr>
        <p:grpSp>
          <p:nvGrpSpPr>
            <p:cNvPr id="4" name="Group 3"/>
            <p:cNvGrpSpPr/>
            <p:nvPr/>
          </p:nvGrpSpPr>
          <p:grpSpPr>
            <a:xfrm>
              <a:off x="225637" y="3602740"/>
              <a:ext cx="3194462" cy="2262461"/>
              <a:chOff x="225637" y="3745240"/>
              <a:chExt cx="3194462" cy="2262461"/>
            </a:xfrm>
          </p:grpSpPr>
          <p:sp>
            <p:nvSpPr>
              <p:cNvPr id="26" name="Rectangle 25"/>
              <p:cNvSpPr/>
              <p:nvPr/>
            </p:nvSpPr>
            <p:spPr bwMode="gray">
              <a:xfrm>
                <a:off x="225637" y="4143275"/>
                <a:ext cx="2945080" cy="1864426"/>
              </a:xfrm>
              <a:prstGeom prst="rect">
                <a:avLst/>
              </a:prstGeom>
              <a:gradFill>
                <a:gsLst>
                  <a:gs pos="100000">
                    <a:srgbClr val="5BB703"/>
                  </a:gs>
                  <a:gs pos="3000">
                    <a:srgbClr val="75E604"/>
                  </a:gs>
                </a:gsLst>
                <a:lin ang="5400000" scaled="0"/>
              </a:gradFill>
              <a:ln w="6350" algn="ctr">
                <a:solidFill>
                  <a:schemeClr val="bg1"/>
                </a:solidFill>
                <a:miter lim="800000"/>
                <a:headEnd/>
                <a:tailEnd/>
              </a:ln>
              <a:effectLst>
                <a:outerShdw blurRad="50800" dist="38100" dir="5400000" algn="t" rotWithShape="0">
                  <a:prstClr val="black">
                    <a:alpha val="40000"/>
                  </a:prstClr>
                </a:outerShdw>
              </a:effectLst>
            </p:spPr>
            <p:txBody>
              <a:bodyPr lIns="45720" tIns="45720" rIns="45720" bIns="45720" rtlCol="0" anchor="ctr"/>
              <a:lstStyle/>
              <a:p>
                <a:pPr algn="ctr" fontAlgn="base">
                  <a:spcBef>
                    <a:spcPct val="50000"/>
                  </a:spcBef>
                  <a:spcAft>
                    <a:spcPct val="0"/>
                  </a:spcAft>
                  <a:buClr>
                    <a:srgbClr val="F0AB00"/>
                  </a:buClr>
                  <a:buSzPct val="80000"/>
                </a:pPr>
                <a:r>
                  <a:rPr lang="en-US" b="1" kern="0" dirty="0">
                    <a:solidFill>
                      <a:schemeClr val="bg1"/>
                    </a:solidFill>
                    <a:latin typeface="Calibri" panose="020F0502020204030204" pitchFamily="34" charset="0"/>
                    <a:ea typeface="Arial Unicode MS" pitchFamily="34" charset="-128"/>
                    <a:cs typeface="Arial" panose="020B0604020202020204" pitchFamily="34" charset="0"/>
                  </a:rPr>
                  <a:t>Estándar</a:t>
                </a:r>
                <a:endParaRPr lang="en-US" sz="1600" b="1" kern="0" dirty="0">
                  <a:solidFill>
                    <a:schemeClr val="bg1"/>
                  </a:solidFill>
                  <a:latin typeface="Calibri" panose="020F0502020204030204" pitchFamily="34" charset="0"/>
                  <a:ea typeface="Arial Unicode MS" pitchFamily="34" charset="-128"/>
                  <a:cs typeface="Arial" panose="020B0604020202020204" pitchFamily="34" charset="0"/>
                </a:endParaRPr>
              </a:p>
              <a:p>
                <a:pPr marL="285750" indent="-285750" fontAlgn="base">
                  <a:spcAft>
                    <a:spcPct val="0"/>
                  </a:spcAft>
                  <a:buClr>
                    <a:schemeClr val="bg1"/>
                  </a:buClr>
                  <a:buSzPct val="100000"/>
                  <a:buFont typeface="Wingdings" panose="05000000000000000000" pitchFamily="2" charset="2"/>
                  <a:buChar char="§"/>
                </a:pPr>
                <a:r>
                  <a:rPr lang="en-US" sz="1600" kern="0" dirty="0">
                    <a:solidFill>
                      <a:schemeClr val="bg1"/>
                    </a:solidFill>
                    <a:latin typeface="Calibri" panose="020F0502020204030204" pitchFamily="34" charset="0"/>
                    <a:ea typeface="Arial Unicode MS" pitchFamily="34" charset="-128"/>
                    <a:cs typeface="Arial" panose="020B0604020202020204" pitchFamily="34" charset="0"/>
                  </a:rPr>
                  <a:t>Configuración </a:t>
                </a:r>
                <a:r>
                  <a:rPr lang="en-US" sz="1600" kern="0" dirty="0" smtClean="0">
                    <a:solidFill>
                      <a:schemeClr val="bg1"/>
                    </a:solidFill>
                    <a:latin typeface="Calibri" panose="020F0502020204030204" pitchFamily="34" charset="0"/>
                    <a:ea typeface="Arial Unicode MS" pitchFamily="34" charset="-128"/>
                    <a:cs typeface="Arial" panose="020B0604020202020204" pitchFamily="34" charset="0"/>
                  </a:rPr>
                  <a:t>simplificada S/4</a:t>
                </a:r>
                <a:endParaRPr lang="en-US" sz="1600" kern="0" dirty="0">
                  <a:solidFill>
                    <a:schemeClr val="bg1"/>
                  </a:solidFill>
                  <a:latin typeface="Calibri" panose="020F0502020204030204" pitchFamily="34" charset="0"/>
                  <a:ea typeface="Arial Unicode MS" pitchFamily="34" charset="-128"/>
                  <a:cs typeface="Arial" panose="020B0604020202020204" pitchFamily="34" charset="0"/>
                </a:endParaRPr>
              </a:p>
              <a:p>
                <a:pPr marL="285750" indent="-285750" fontAlgn="base">
                  <a:spcAft>
                    <a:spcPct val="0"/>
                  </a:spcAft>
                  <a:buClr>
                    <a:schemeClr val="bg1"/>
                  </a:buClr>
                  <a:buSzPct val="100000"/>
                  <a:buFont typeface="Wingdings" panose="05000000000000000000" pitchFamily="2" charset="2"/>
                  <a:buChar char="§"/>
                </a:pPr>
                <a:r>
                  <a:rPr lang="en-US" sz="1600" kern="0" dirty="0">
                    <a:solidFill>
                      <a:schemeClr val="bg1"/>
                    </a:solidFill>
                    <a:latin typeface="Calibri" panose="020F0502020204030204" pitchFamily="34" charset="0"/>
                    <a:ea typeface="Arial Unicode MS" pitchFamily="34" charset="-128"/>
                    <a:cs typeface="Arial" panose="020B0604020202020204" pitchFamily="34" charset="0"/>
                  </a:rPr>
                  <a:t>Fiori / ScreenPersonas</a:t>
                </a:r>
              </a:p>
              <a:p>
                <a:pPr marL="285750" indent="-285750" fontAlgn="base">
                  <a:spcAft>
                    <a:spcPct val="0"/>
                  </a:spcAft>
                  <a:buClr>
                    <a:schemeClr val="bg1"/>
                  </a:buClr>
                  <a:buSzPct val="100000"/>
                  <a:buFont typeface="Wingdings" panose="05000000000000000000" pitchFamily="2" charset="2"/>
                  <a:buChar char="§"/>
                </a:pPr>
                <a:r>
                  <a:rPr lang="es-CO" sz="1600" kern="0" dirty="0">
                    <a:solidFill>
                      <a:schemeClr val="bg1"/>
                    </a:solidFill>
                    <a:latin typeface="Calibri" panose="020F0502020204030204" pitchFamily="34" charset="0"/>
                    <a:ea typeface="Arial Unicode MS" pitchFamily="34" charset="-128"/>
                    <a:cs typeface="Arial" panose="020B0604020202020204" pitchFamily="34" charset="0"/>
                  </a:rPr>
                  <a:t>Configuración SPRO</a:t>
                </a:r>
              </a:p>
              <a:p>
                <a:pPr marL="285750" indent="-285750" fontAlgn="base">
                  <a:spcAft>
                    <a:spcPct val="0"/>
                  </a:spcAft>
                  <a:buClr>
                    <a:schemeClr val="bg1"/>
                  </a:buClr>
                  <a:buSzPct val="100000"/>
                  <a:buFont typeface="Wingdings" panose="05000000000000000000" pitchFamily="2" charset="2"/>
                  <a:buChar char="§"/>
                </a:pPr>
                <a:r>
                  <a:rPr lang="es-CO" sz="1600" kern="0" dirty="0">
                    <a:solidFill>
                      <a:schemeClr val="bg1"/>
                    </a:solidFill>
                    <a:latin typeface="Calibri" panose="020F0502020204030204" pitchFamily="34" charset="0"/>
                    <a:ea typeface="Arial Unicode MS" pitchFamily="34" charset="-128"/>
                    <a:cs typeface="Arial" panose="020B0604020202020204" pitchFamily="34" charset="0"/>
                  </a:rPr>
                  <a:t>Datos Maestros</a:t>
                </a:r>
              </a:p>
              <a:p>
                <a:pPr marL="285750" indent="-285750" fontAlgn="base">
                  <a:spcAft>
                    <a:spcPct val="0"/>
                  </a:spcAft>
                  <a:buClr>
                    <a:schemeClr val="bg1"/>
                  </a:buClr>
                  <a:buSzPct val="100000"/>
                  <a:buFont typeface="Wingdings" panose="05000000000000000000" pitchFamily="2" charset="2"/>
                  <a:buChar char="§"/>
                </a:pPr>
                <a:r>
                  <a:rPr lang="es-CO" sz="1600" kern="0" dirty="0">
                    <a:solidFill>
                      <a:schemeClr val="bg1"/>
                    </a:solidFill>
                    <a:latin typeface="Calibri" panose="020F0502020204030204" pitchFamily="34" charset="0"/>
                    <a:ea typeface="Arial Unicode MS" pitchFamily="34" charset="-128"/>
                    <a:cs typeface="Arial" panose="020B0604020202020204" pitchFamily="34" charset="0"/>
                  </a:rPr>
                  <a:t>HANA Live</a:t>
                </a:r>
              </a:p>
            </p:txBody>
          </p:sp>
          <p:sp>
            <p:nvSpPr>
              <p:cNvPr id="34" name="Oval 33"/>
              <p:cNvSpPr/>
              <p:nvPr/>
            </p:nvSpPr>
            <p:spPr bwMode="gray">
              <a:xfrm>
                <a:off x="2688579" y="3745240"/>
                <a:ext cx="731520" cy="731520"/>
              </a:xfrm>
              <a:prstGeom prst="ellipse">
                <a:avLst/>
              </a:prstGeom>
              <a:gradFill>
                <a:gsLst>
                  <a:gs pos="100000">
                    <a:srgbClr val="5BB703"/>
                  </a:gs>
                  <a:gs pos="3000">
                    <a:srgbClr val="75E604"/>
                  </a:gs>
                </a:gsLst>
                <a:lin ang="5400000" scaled="0"/>
              </a:gradFill>
              <a:ln w="6350" algn="ctr">
                <a:solidFill>
                  <a:schemeClr val="bg1"/>
                </a:solidFill>
                <a:miter lim="800000"/>
                <a:headEnd/>
                <a:tailEnd/>
              </a:ln>
              <a:effectLst>
                <a:outerShdw blurRad="50800" dist="38100" dir="5400000" algn="t" rotWithShape="0">
                  <a:prstClr val="black">
                    <a:alpha val="40000"/>
                  </a:prstClr>
                </a:outerShdw>
              </a:effectLst>
            </p:spPr>
            <p:txBody>
              <a:bodyPr lIns="0" tIns="0" rIns="0" bIns="0" rtlCol="0" anchor="ctr"/>
              <a:lstStyle/>
              <a:p>
                <a:pPr algn="ctr" fontAlgn="base">
                  <a:spcBef>
                    <a:spcPct val="50000"/>
                  </a:spcBef>
                  <a:spcAft>
                    <a:spcPct val="0"/>
                  </a:spcAft>
                  <a:buClr>
                    <a:srgbClr val="F0AB00"/>
                  </a:buClr>
                  <a:buSzPct val="80000"/>
                </a:pPr>
                <a:endParaRPr lang="es-CO" sz="1200" b="1" kern="0" dirty="0">
                  <a:solidFill>
                    <a:schemeClr val="bg1"/>
                  </a:solidFill>
                  <a:effectLst>
                    <a:outerShdw blurRad="38100" dist="38100" dir="2700000" algn="tl">
                      <a:srgbClr val="000000">
                        <a:alpha val="43137"/>
                      </a:srgbClr>
                    </a:outerShdw>
                  </a:effectLst>
                  <a:latin typeface="Arial" panose="020B0604020202020204" pitchFamily="34" charset="0"/>
                  <a:ea typeface="Arial Unicode MS" pitchFamily="34" charset="-128"/>
                  <a:cs typeface="Arial" panose="020B0604020202020204" pitchFamily="34" charset="0"/>
                </a:endParaRPr>
              </a:p>
            </p:txBody>
          </p:sp>
          <p:pic>
            <p:nvPicPr>
              <p:cNvPr id="31" name="Picture 30"/>
              <p:cNvPicPr>
                <a:picLocks noChangeAspect="1"/>
              </p:cNvPicPr>
              <p:nvPr/>
            </p:nvPicPr>
            <p:blipFill>
              <a:blip r:embed="rId5" cstate="screen">
                <a:biLevel thresh="75000"/>
                <a:extLst>
                  <a:ext uri="{28A0092B-C50C-407E-A947-70E740481C1C}">
                    <a14:useLocalDpi xmlns:a14="http://schemas.microsoft.com/office/drawing/2010/main"/>
                  </a:ext>
                </a:extLst>
              </a:blip>
              <a:stretch>
                <a:fillRect/>
              </a:stretch>
            </p:blipFill>
            <p:spPr>
              <a:xfrm>
                <a:off x="2796211" y="3887156"/>
                <a:ext cx="490135" cy="488487"/>
              </a:xfrm>
              <a:prstGeom prst="rect">
                <a:avLst/>
              </a:prstGeom>
              <a:effectLst>
                <a:outerShdw blurRad="50800" dist="12700" dir="8100000" algn="tr" rotWithShape="0">
                  <a:prstClr val="black">
                    <a:alpha val="40000"/>
                  </a:prstClr>
                </a:outerShdw>
              </a:effectLst>
            </p:spPr>
          </p:pic>
        </p:grpSp>
        <p:cxnSp>
          <p:nvCxnSpPr>
            <p:cNvPr id="9" name="Straight Connector 8"/>
            <p:cNvCxnSpPr>
              <a:stCxn id="34" idx="0"/>
            </p:cNvCxnSpPr>
            <p:nvPr/>
          </p:nvCxnSpPr>
          <p:spPr>
            <a:xfrm flipH="1" flipV="1">
              <a:off x="2428532" y="2942010"/>
              <a:ext cx="625807" cy="660730"/>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 idx="2"/>
            </p:cNvCxnSpPr>
            <p:nvPr/>
          </p:nvCxnSpPr>
          <p:spPr>
            <a:xfrm>
              <a:off x="2428532" y="2281284"/>
              <a:ext cx="0" cy="660726"/>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49" name="Right Arrow 48"/>
          <p:cNvSpPr/>
          <p:nvPr/>
        </p:nvSpPr>
        <p:spPr bwMode="gray">
          <a:xfrm>
            <a:off x="225637" y="5913913"/>
            <a:ext cx="8645559" cy="688768"/>
          </a:xfrm>
          <a:prstGeom prst="rightArrow">
            <a:avLst/>
          </a:prstGeom>
          <a:gradFill flip="none" rotWithShape="1">
            <a:gsLst>
              <a:gs pos="0">
                <a:schemeClr val="accent5"/>
              </a:gs>
              <a:gs pos="50000">
                <a:srgbClr val="0070C4"/>
              </a:gs>
              <a:gs pos="100000">
                <a:schemeClr val="accent1">
                  <a:tint val="23500"/>
                  <a:satMod val="160000"/>
                </a:schemeClr>
              </a:gs>
            </a:gsLst>
            <a:lin ang="16200000" scaled="1"/>
            <a:tileRect/>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s-CO" sz="1600" b="1"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rPr>
              <a:t>Procesos de Actualización (Nueva</a:t>
            </a:r>
            <a:r>
              <a:rPr kumimoji="0" lang="es-CO" sz="1600" b="1" i="0" u="none" strike="noStrike" kern="0" cap="none" spc="0" normalizeH="0" noProof="0" dirty="0" smtClean="0">
                <a:ln>
                  <a:noFill/>
                </a:ln>
                <a:solidFill>
                  <a:schemeClr val="bg1"/>
                </a:solidFill>
                <a:effectLst/>
                <a:uLnTx/>
                <a:uFillTx/>
                <a:ea typeface="Arial Unicode MS" pitchFamily="34" charset="-128"/>
                <a:cs typeface="Arial Unicode MS" pitchFamily="34" charset="-128"/>
              </a:rPr>
              <a:t> funcionalidad, l</a:t>
            </a:r>
            <a:r>
              <a:rPr kumimoji="0" lang="es-CO" sz="1600" b="1"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rPr>
              <a:t>ocalizaciones, parches) </a:t>
            </a:r>
          </a:p>
        </p:txBody>
      </p:sp>
    </p:spTree>
    <p:extLst>
      <p:ext uri="{BB962C8B-B14F-4D97-AF65-F5344CB8AC3E}">
        <p14:creationId xmlns:p14="http://schemas.microsoft.com/office/powerpoint/2010/main" val="215775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http://www.materialyequipoelectrico.com/productos/big/1.13777217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75748" cy="73406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0" y="0"/>
            <a:ext cx="9175748" cy="6858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
          <p:cNvSpPr>
            <a:spLocks noGrp="1"/>
          </p:cNvSpPr>
          <p:nvPr>
            <p:ph type="body" sz="quarter" idx="10"/>
          </p:nvPr>
        </p:nvSpPr>
        <p:spPr/>
        <p:txBody>
          <a:bodyPr/>
          <a:lstStyle/>
          <a:p>
            <a:pPr marL="0" indent="0">
              <a:buNone/>
            </a:pPr>
            <a:r>
              <a:rPr lang="es-CO" dirty="0" smtClean="0">
                <a:solidFill>
                  <a:srgbClr val="FFFF00"/>
                </a:solidFill>
              </a:rPr>
              <a:t>Esquemas de Configuración y Desarrollos</a:t>
            </a:r>
            <a:endParaRPr lang="es-CO" dirty="0">
              <a:solidFill>
                <a:srgbClr val="FFFF00"/>
              </a:solidFill>
            </a:endParaRPr>
          </a:p>
        </p:txBody>
      </p:sp>
      <p:grpSp>
        <p:nvGrpSpPr>
          <p:cNvPr id="33" name="Group 32"/>
          <p:cNvGrpSpPr/>
          <p:nvPr/>
        </p:nvGrpSpPr>
        <p:grpSpPr>
          <a:xfrm>
            <a:off x="91884" y="1340279"/>
            <a:ext cx="3194462" cy="2262461"/>
            <a:chOff x="225637" y="3745240"/>
            <a:chExt cx="3194462" cy="2262461"/>
          </a:xfrm>
        </p:grpSpPr>
        <p:sp>
          <p:nvSpPr>
            <p:cNvPr id="40" name="Rectangle 39"/>
            <p:cNvSpPr/>
            <p:nvPr/>
          </p:nvSpPr>
          <p:spPr bwMode="gray">
            <a:xfrm>
              <a:off x="225637" y="4143275"/>
              <a:ext cx="2945080" cy="1864426"/>
            </a:xfrm>
            <a:prstGeom prst="rect">
              <a:avLst/>
            </a:prstGeom>
            <a:gradFill>
              <a:gsLst>
                <a:gs pos="100000">
                  <a:srgbClr val="5BB703"/>
                </a:gs>
                <a:gs pos="3000">
                  <a:srgbClr val="75E604"/>
                </a:gs>
              </a:gsLst>
              <a:lin ang="5400000" scaled="0"/>
            </a:gradFill>
            <a:ln w="6350" algn="ctr">
              <a:solidFill>
                <a:schemeClr val="bg1"/>
              </a:solidFill>
              <a:miter lim="800000"/>
              <a:headEnd/>
              <a:tailEnd/>
            </a:ln>
            <a:effectLst>
              <a:outerShdw blurRad="50800" dist="38100" dir="5400000" algn="t" rotWithShape="0">
                <a:prstClr val="black">
                  <a:alpha val="40000"/>
                </a:prstClr>
              </a:outerShdw>
            </a:effectLst>
          </p:spPr>
          <p:txBody>
            <a:bodyPr lIns="45720" tIns="45720" rIns="45720" bIns="45720" rtlCol="0" anchor="ctr"/>
            <a:lstStyle/>
            <a:p>
              <a:pPr algn="ctr" fontAlgn="base">
                <a:spcBef>
                  <a:spcPct val="50000"/>
                </a:spcBef>
                <a:spcAft>
                  <a:spcPct val="0"/>
                </a:spcAft>
                <a:buClr>
                  <a:srgbClr val="F0AB00"/>
                </a:buClr>
                <a:buSzPct val="80000"/>
              </a:pPr>
              <a:r>
                <a:rPr lang="en-US" b="1" kern="0" dirty="0">
                  <a:solidFill>
                    <a:schemeClr val="bg1"/>
                  </a:solidFill>
                  <a:latin typeface="Calibri" panose="020F0502020204030204" pitchFamily="34" charset="0"/>
                  <a:ea typeface="Arial Unicode MS" pitchFamily="34" charset="-128"/>
                  <a:cs typeface="Arial" panose="020B0604020202020204" pitchFamily="34" charset="0"/>
                </a:rPr>
                <a:t>Estándar</a:t>
              </a:r>
              <a:endParaRPr lang="en-US" sz="1600" b="1" kern="0" dirty="0">
                <a:solidFill>
                  <a:schemeClr val="bg1"/>
                </a:solidFill>
                <a:latin typeface="Calibri" panose="020F0502020204030204" pitchFamily="34" charset="0"/>
                <a:ea typeface="Arial Unicode MS" pitchFamily="34" charset="-128"/>
                <a:cs typeface="Arial" panose="020B0604020202020204" pitchFamily="34" charset="0"/>
              </a:endParaRPr>
            </a:p>
            <a:p>
              <a:pPr marL="285750" indent="-285750" fontAlgn="base">
                <a:spcAft>
                  <a:spcPct val="0"/>
                </a:spcAft>
                <a:buClr>
                  <a:schemeClr val="bg1"/>
                </a:buClr>
                <a:buSzPct val="100000"/>
                <a:buFont typeface="Wingdings" panose="05000000000000000000" pitchFamily="2" charset="2"/>
                <a:buChar char="§"/>
              </a:pPr>
              <a:r>
                <a:rPr lang="en-US" sz="1600" kern="0" dirty="0">
                  <a:solidFill>
                    <a:schemeClr val="bg1"/>
                  </a:solidFill>
                  <a:latin typeface="Calibri" panose="020F0502020204030204" pitchFamily="34" charset="0"/>
                  <a:ea typeface="Arial Unicode MS" pitchFamily="34" charset="-128"/>
                  <a:cs typeface="Arial" panose="020B0604020202020204" pitchFamily="34" charset="0"/>
                </a:rPr>
                <a:t>Configuración simplificada </a:t>
              </a:r>
              <a:r>
                <a:rPr lang="en-US" sz="1600" kern="0" dirty="0" smtClean="0">
                  <a:solidFill>
                    <a:schemeClr val="bg1"/>
                  </a:solidFill>
                  <a:latin typeface="Calibri" panose="020F0502020204030204" pitchFamily="34" charset="0"/>
                  <a:ea typeface="Arial Unicode MS" pitchFamily="34" charset="-128"/>
                  <a:cs typeface="Arial" panose="020B0604020202020204" pitchFamily="34" charset="0"/>
                </a:rPr>
                <a:t>S/4</a:t>
              </a:r>
              <a:endParaRPr lang="en-US" sz="1600" kern="0" dirty="0">
                <a:solidFill>
                  <a:schemeClr val="bg1"/>
                </a:solidFill>
                <a:latin typeface="Calibri" panose="020F0502020204030204" pitchFamily="34" charset="0"/>
                <a:ea typeface="Arial Unicode MS" pitchFamily="34" charset="-128"/>
                <a:cs typeface="Arial" panose="020B0604020202020204" pitchFamily="34" charset="0"/>
              </a:endParaRPr>
            </a:p>
            <a:p>
              <a:pPr marL="285750" indent="-285750" fontAlgn="base">
                <a:spcAft>
                  <a:spcPct val="0"/>
                </a:spcAft>
                <a:buClr>
                  <a:schemeClr val="bg1"/>
                </a:buClr>
                <a:buSzPct val="100000"/>
                <a:buFont typeface="Wingdings" panose="05000000000000000000" pitchFamily="2" charset="2"/>
                <a:buChar char="§"/>
              </a:pPr>
              <a:r>
                <a:rPr lang="en-US" sz="1600" kern="0" dirty="0">
                  <a:solidFill>
                    <a:schemeClr val="bg1"/>
                  </a:solidFill>
                  <a:latin typeface="Calibri" panose="020F0502020204030204" pitchFamily="34" charset="0"/>
                  <a:ea typeface="Arial Unicode MS" pitchFamily="34" charset="-128"/>
                  <a:cs typeface="Arial" panose="020B0604020202020204" pitchFamily="34" charset="0"/>
                </a:rPr>
                <a:t>Fiori / ScreenPersonas</a:t>
              </a:r>
            </a:p>
            <a:p>
              <a:pPr marL="285750" indent="-285750" fontAlgn="base">
                <a:spcAft>
                  <a:spcPct val="0"/>
                </a:spcAft>
                <a:buClr>
                  <a:schemeClr val="bg1"/>
                </a:buClr>
                <a:buSzPct val="100000"/>
                <a:buFont typeface="Wingdings" panose="05000000000000000000" pitchFamily="2" charset="2"/>
                <a:buChar char="§"/>
              </a:pPr>
              <a:r>
                <a:rPr lang="es-CO" sz="1600" kern="0" dirty="0">
                  <a:solidFill>
                    <a:schemeClr val="bg1"/>
                  </a:solidFill>
                  <a:latin typeface="Calibri" panose="020F0502020204030204" pitchFamily="34" charset="0"/>
                  <a:ea typeface="Arial Unicode MS" pitchFamily="34" charset="-128"/>
                  <a:cs typeface="Arial" panose="020B0604020202020204" pitchFamily="34" charset="0"/>
                </a:rPr>
                <a:t>Configuración SPRO</a:t>
              </a:r>
            </a:p>
            <a:p>
              <a:pPr marL="285750" indent="-285750" fontAlgn="base">
                <a:spcAft>
                  <a:spcPct val="0"/>
                </a:spcAft>
                <a:buClr>
                  <a:schemeClr val="bg1"/>
                </a:buClr>
                <a:buSzPct val="100000"/>
                <a:buFont typeface="Wingdings" panose="05000000000000000000" pitchFamily="2" charset="2"/>
                <a:buChar char="§"/>
              </a:pPr>
              <a:r>
                <a:rPr lang="es-CO" sz="1600" kern="0" dirty="0">
                  <a:solidFill>
                    <a:schemeClr val="bg1"/>
                  </a:solidFill>
                  <a:latin typeface="Calibri" panose="020F0502020204030204" pitchFamily="34" charset="0"/>
                  <a:ea typeface="Arial Unicode MS" pitchFamily="34" charset="-128"/>
                  <a:cs typeface="Arial" panose="020B0604020202020204" pitchFamily="34" charset="0"/>
                </a:rPr>
                <a:t>Datos Maestros</a:t>
              </a:r>
            </a:p>
            <a:p>
              <a:pPr marL="285750" indent="-285750" fontAlgn="base">
                <a:spcAft>
                  <a:spcPct val="0"/>
                </a:spcAft>
                <a:buClr>
                  <a:schemeClr val="bg1"/>
                </a:buClr>
                <a:buSzPct val="100000"/>
                <a:buFont typeface="Wingdings" panose="05000000000000000000" pitchFamily="2" charset="2"/>
                <a:buChar char="§"/>
              </a:pPr>
              <a:r>
                <a:rPr lang="es-CO" sz="1600" kern="0" dirty="0">
                  <a:solidFill>
                    <a:schemeClr val="bg1"/>
                  </a:solidFill>
                  <a:latin typeface="Calibri" panose="020F0502020204030204" pitchFamily="34" charset="0"/>
                  <a:ea typeface="Arial Unicode MS" pitchFamily="34" charset="-128"/>
                  <a:cs typeface="Arial" panose="020B0604020202020204" pitchFamily="34" charset="0"/>
                </a:rPr>
                <a:t>HANA Live</a:t>
              </a:r>
            </a:p>
          </p:txBody>
        </p:sp>
        <p:sp>
          <p:nvSpPr>
            <p:cNvPr id="42" name="Oval 41"/>
            <p:cNvSpPr/>
            <p:nvPr/>
          </p:nvSpPr>
          <p:spPr bwMode="gray">
            <a:xfrm>
              <a:off x="2688579" y="3745240"/>
              <a:ext cx="731520" cy="731520"/>
            </a:xfrm>
            <a:prstGeom prst="ellipse">
              <a:avLst/>
            </a:prstGeom>
            <a:gradFill>
              <a:gsLst>
                <a:gs pos="100000">
                  <a:srgbClr val="5BB703"/>
                </a:gs>
                <a:gs pos="3000">
                  <a:srgbClr val="75E604"/>
                </a:gs>
              </a:gsLst>
              <a:lin ang="5400000" scaled="0"/>
            </a:gradFill>
            <a:ln w="6350" algn="ctr">
              <a:solidFill>
                <a:schemeClr val="bg1"/>
              </a:solidFill>
              <a:miter lim="800000"/>
              <a:headEnd/>
              <a:tailEnd/>
            </a:ln>
            <a:effectLst>
              <a:outerShdw blurRad="50800" dist="38100" dir="5400000" algn="t" rotWithShape="0">
                <a:prstClr val="black">
                  <a:alpha val="40000"/>
                </a:prstClr>
              </a:outerShdw>
            </a:effectLst>
          </p:spPr>
          <p:txBody>
            <a:bodyPr lIns="0" tIns="0" rIns="0" bIns="0" rtlCol="0" anchor="ctr"/>
            <a:lstStyle/>
            <a:p>
              <a:pPr algn="ctr" fontAlgn="base">
                <a:spcBef>
                  <a:spcPct val="50000"/>
                </a:spcBef>
                <a:spcAft>
                  <a:spcPct val="0"/>
                </a:spcAft>
                <a:buClr>
                  <a:srgbClr val="F0AB00"/>
                </a:buClr>
                <a:buSzPct val="80000"/>
              </a:pPr>
              <a:endParaRPr lang="es-CO" sz="1200" b="1" kern="0" dirty="0">
                <a:solidFill>
                  <a:schemeClr val="bg1"/>
                </a:solidFill>
                <a:effectLst>
                  <a:outerShdw blurRad="38100" dist="38100" dir="2700000" algn="tl">
                    <a:srgbClr val="000000">
                      <a:alpha val="43137"/>
                    </a:srgbClr>
                  </a:outerShdw>
                </a:effectLst>
                <a:latin typeface="Arial" panose="020B0604020202020204" pitchFamily="34" charset="0"/>
                <a:ea typeface="Arial Unicode MS" pitchFamily="34" charset="-128"/>
                <a:cs typeface="Arial" panose="020B0604020202020204" pitchFamily="34" charset="0"/>
              </a:endParaRPr>
            </a:p>
          </p:txBody>
        </p:sp>
        <p:pic>
          <p:nvPicPr>
            <p:cNvPr id="43" name="Picture 42"/>
            <p:cNvPicPr>
              <a:picLocks noChangeAspect="1"/>
            </p:cNvPicPr>
            <p:nvPr/>
          </p:nvPicPr>
          <p:blipFill>
            <a:blip r:embed="rId3" cstate="screen">
              <a:biLevel thresh="75000"/>
              <a:extLst>
                <a:ext uri="{28A0092B-C50C-407E-A947-70E740481C1C}">
                  <a14:useLocalDpi xmlns:a14="http://schemas.microsoft.com/office/drawing/2010/main"/>
                </a:ext>
              </a:extLst>
            </a:blip>
            <a:stretch>
              <a:fillRect/>
            </a:stretch>
          </p:blipFill>
          <p:spPr>
            <a:xfrm>
              <a:off x="2796211" y="3887156"/>
              <a:ext cx="490135" cy="488487"/>
            </a:xfrm>
            <a:prstGeom prst="rect">
              <a:avLst/>
            </a:prstGeom>
            <a:effectLst>
              <a:outerShdw blurRad="50800" dist="12700" dir="8100000" algn="tr" rotWithShape="0">
                <a:prstClr val="black">
                  <a:alpha val="40000"/>
                </a:prstClr>
              </a:outerShdw>
            </a:effectLst>
          </p:spPr>
        </p:pic>
      </p:grpSp>
      <p:pic>
        <p:nvPicPr>
          <p:cNvPr id="44" name="Picture 43" descr="2015-02-17_23-46-45.jpeg"/>
          <p:cNvPicPr>
            <a:picLocks noChangeAspect="1"/>
          </p:cNvPicPr>
          <p:nvPr/>
        </p:nvPicPr>
        <p:blipFill rotWithShape="1">
          <a:blip r:embed="rId4">
            <a:extLst>
              <a:ext uri="{BEBA8EAE-BF5A-486C-A8C5-ECC9F3942E4B}">
                <a14:imgProps xmlns:a14="http://schemas.microsoft.com/office/drawing/2010/main">
                  <a14:imgLayer r:embed="rId5">
                    <a14:imgEffect>
                      <a14:sharpenSoften amount="80000"/>
                    </a14:imgEffect>
                  </a14:imgLayer>
                </a14:imgProps>
              </a:ext>
              <a:ext uri="{28A0092B-C50C-407E-A947-70E740481C1C}">
                <a14:useLocalDpi xmlns:a14="http://schemas.microsoft.com/office/drawing/2010/main" val="0"/>
              </a:ext>
            </a:extLst>
          </a:blip>
          <a:srcRect l="16939" t="12855" r="17007" b="28392"/>
          <a:stretch/>
        </p:blipFill>
        <p:spPr>
          <a:xfrm>
            <a:off x="3430983" y="1706039"/>
            <a:ext cx="4657341" cy="2589079"/>
          </a:xfrm>
          <a:prstGeom prst="rect">
            <a:avLst/>
          </a:prstGeom>
          <a:ln>
            <a:noFill/>
          </a:ln>
          <a:effectLst>
            <a:outerShdw blurRad="190500" algn="tl" rotWithShape="0">
              <a:srgbClr val="000000">
                <a:alpha val="70000"/>
              </a:srgbClr>
            </a:outerShdw>
          </a:effectLst>
        </p:spPr>
      </p:pic>
      <p:pic>
        <p:nvPicPr>
          <p:cNvPr id="47" name="Picture 4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729685" y="2019293"/>
            <a:ext cx="4641686" cy="3166893"/>
          </a:xfrm>
          <a:prstGeom prst="rect">
            <a:avLst/>
          </a:prstGeom>
          <a:ln>
            <a:noFill/>
          </a:ln>
          <a:effectLst>
            <a:outerShdw blurRad="190500" algn="tl" rotWithShape="0">
              <a:srgbClr val="000000">
                <a:alpha val="70000"/>
              </a:srgbClr>
            </a:outerShdw>
          </a:effectLst>
        </p:spPr>
      </p:pic>
      <p:pic>
        <p:nvPicPr>
          <p:cNvPr id="50"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r="3256" b="9636"/>
          <a:stretch/>
        </p:blipFill>
        <p:spPr bwMode="auto">
          <a:xfrm>
            <a:off x="3985837" y="2343242"/>
            <a:ext cx="4635648" cy="336924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2165" y="2662059"/>
            <a:ext cx="4592452" cy="344413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782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www.materialyequipoelectrico.com/productos/big/1.13777217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75748" cy="73406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31748" y="0"/>
            <a:ext cx="9207496" cy="7229259"/>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
          <p:cNvSpPr>
            <a:spLocks noGrp="1"/>
          </p:cNvSpPr>
          <p:nvPr>
            <p:ph type="body" sz="quarter" idx="10"/>
          </p:nvPr>
        </p:nvSpPr>
        <p:spPr/>
        <p:txBody>
          <a:bodyPr/>
          <a:lstStyle/>
          <a:p>
            <a:r>
              <a:rPr lang="es-CO" dirty="0" smtClean="0">
                <a:solidFill>
                  <a:srgbClr val="FFFF00"/>
                </a:solidFill>
              </a:rPr>
              <a:t>Esquemas de Configuración y Desarrollos</a:t>
            </a:r>
            <a:endParaRPr lang="es-CO" dirty="0">
              <a:solidFill>
                <a:srgbClr val="FFFF00"/>
              </a:solidFill>
            </a:endParaRPr>
          </a:p>
        </p:txBody>
      </p:sp>
      <p:grpSp>
        <p:nvGrpSpPr>
          <p:cNvPr id="12" name="Group 11"/>
          <p:cNvGrpSpPr/>
          <p:nvPr/>
        </p:nvGrpSpPr>
        <p:grpSpPr>
          <a:xfrm>
            <a:off x="71201" y="1339070"/>
            <a:ext cx="2560271" cy="1796730"/>
            <a:chOff x="3681349" y="3745241"/>
            <a:chExt cx="2560271" cy="1796730"/>
          </a:xfrm>
        </p:grpSpPr>
        <p:sp>
          <p:nvSpPr>
            <p:cNvPr id="16" name="Rectangle 15"/>
            <p:cNvSpPr/>
            <p:nvPr/>
          </p:nvSpPr>
          <p:spPr bwMode="gray">
            <a:xfrm>
              <a:off x="3681349" y="4143275"/>
              <a:ext cx="2276366" cy="1398696"/>
            </a:xfrm>
            <a:prstGeom prst="rect">
              <a:avLst/>
            </a:prstGeom>
            <a:gradFill rotWithShape="1">
              <a:gsLst>
                <a:gs pos="0">
                  <a:schemeClr val="accent4"/>
                </a:gs>
                <a:gs pos="35000">
                  <a:srgbClr val="71C2FF"/>
                </a:gs>
                <a:gs pos="100000">
                  <a:srgbClr val="47B0FF"/>
                </a:gs>
              </a:gsLst>
              <a:lin ang="16200000" scaled="1"/>
            </a:gradFill>
            <a:ln w="9525" cap="flat" cmpd="sng" algn="ctr">
              <a:solidFill>
                <a:schemeClr val="bg1"/>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a:r>
                <a:rPr lang="en-US" b="1" kern="0" dirty="0">
                  <a:solidFill>
                    <a:prstClr val="black"/>
                  </a:solidFill>
                  <a:latin typeface="Calibri"/>
                </a:rPr>
                <a:t>Extensión</a:t>
              </a:r>
            </a:p>
            <a:p>
              <a:pPr marL="342900" indent="-342900">
                <a:buFont typeface="Wingdings" panose="05000000000000000000" pitchFamily="2" charset="2"/>
                <a:buChar char="§"/>
              </a:pPr>
              <a:r>
                <a:rPr lang="en-US" sz="1600" kern="0" dirty="0">
                  <a:solidFill>
                    <a:prstClr val="black"/>
                  </a:solidFill>
                  <a:latin typeface="Calibri"/>
                </a:rPr>
                <a:t>Reportes</a:t>
              </a:r>
            </a:p>
            <a:p>
              <a:pPr marL="342900" indent="-342900">
                <a:buFont typeface="Wingdings" panose="05000000000000000000" pitchFamily="2" charset="2"/>
                <a:buChar char="§"/>
              </a:pPr>
              <a:r>
                <a:rPr lang="en-US" sz="1600" kern="0" dirty="0">
                  <a:solidFill>
                    <a:prstClr val="black"/>
                  </a:solidFill>
                  <a:latin typeface="Calibri"/>
                </a:rPr>
                <a:t>Workflows</a:t>
              </a:r>
            </a:p>
            <a:p>
              <a:pPr marL="342900" indent="-342900">
                <a:buFont typeface="Wingdings" panose="05000000000000000000" pitchFamily="2" charset="2"/>
                <a:buChar char="§"/>
              </a:pPr>
              <a:r>
                <a:rPr lang="en-US" sz="1600" kern="0" dirty="0">
                  <a:solidFill>
                    <a:prstClr val="black"/>
                  </a:solidFill>
                  <a:latin typeface="Calibri"/>
                </a:rPr>
                <a:t>BADIS</a:t>
              </a:r>
            </a:p>
            <a:p>
              <a:pPr marL="342900" indent="-342900">
                <a:buFont typeface="Wingdings" panose="05000000000000000000" pitchFamily="2" charset="2"/>
                <a:buChar char="§"/>
              </a:pPr>
              <a:r>
                <a:rPr lang="en-US" sz="1600" kern="0" dirty="0">
                  <a:solidFill>
                    <a:prstClr val="black"/>
                  </a:solidFill>
                  <a:latin typeface="Calibri"/>
                </a:rPr>
                <a:t>BAPIS/Interfaces</a:t>
              </a:r>
              <a:endParaRPr lang="es-CO" sz="1600" kern="0" dirty="0">
                <a:solidFill>
                  <a:prstClr val="black"/>
                </a:solidFill>
                <a:latin typeface="Calibri"/>
              </a:endParaRPr>
            </a:p>
          </p:txBody>
        </p:sp>
        <p:sp>
          <p:nvSpPr>
            <p:cNvPr id="17" name="Oval 16"/>
            <p:cNvSpPr/>
            <p:nvPr/>
          </p:nvSpPr>
          <p:spPr bwMode="gray">
            <a:xfrm rot="16200000">
              <a:off x="5510100" y="3745241"/>
              <a:ext cx="731520" cy="731520"/>
            </a:xfrm>
            <a:prstGeom prst="ellipse">
              <a:avLst/>
            </a:prstGeom>
            <a:gradFill rotWithShape="1">
              <a:gsLst>
                <a:gs pos="0">
                  <a:schemeClr val="accent4"/>
                </a:gs>
                <a:gs pos="35000">
                  <a:srgbClr val="71C2FF"/>
                </a:gs>
                <a:gs pos="100000">
                  <a:srgbClr val="47B0FF"/>
                </a:gs>
              </a:gsLst>
              <a:lin ang="16200000" scaled="1"/>
            </a:gradFill>
            <a:ln w="9525" cap="flat" cmpd="sng" algn="ctr">
              <a:solidFill>
                <a:schemeClr val="bg1"/>
              </a:solid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a:endParaRPr lang="es-CO" sz="2000" b="1" kern="0" dirty="0">
                <a:solidFill>
                  <a:prstClr val="black"/>
                </a:solidFill>
                <a:latin typeface="Calibri"/>
              </a:endParaRPr>
            </a:p>
          </p:txBody>
        </p:sp>
        <p:pic>
          <p:nvPicPr>
            <p:cNvPr id="18" name="Picture 17"/>
            <p:cNvPicPr>
              <a:picLocks noChangeAspect="1"/>
            </p:cNvPicPr>
            <p:nvPr/>
          </p:nvPicPr>
          <p:blipFill>
            <a:blip r:embed="rId3" cstate="screen">
              <a:biLevel thresh="75000"/>
              <a:extLst>
                <a:ext uri="{28A0092B-C50C-407E-A947-70E740481C1C}">
                  <a14:useLocalDpi xmlns:a14="http://schemas.microsoft.com/office/drawing/2010/main"/>
                </a:ext>
              </a:extLst>
            </a:blip>
            <a:stretch>
              <a:fillRect/>
            </a:stretch>
          </p:blipFill>
          <p:spPr>
            <a:xfrm>
              <a:off x="5661968" y="3887156"/>
              <a:ext cx="449516" cy="488487"/>
            </a:xfrm>
            <a:prstGeom prst="rect">
              <a:avLst/>
            </a:prstGeom>
            <a:effectLst>
              <a:outerShdw blurRad="50800" dist="12700" dir="8100000" algn="tr" rotWithShape="0">
                <a:prstClr val="black">
                  <a:alpha val="40000"/>
                </a:prstClr>
              </a:outerShdw>
            </a:effectLst>
          </p:spPr>
        </p:pic>
      </p:gr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228" y="1699614"/>
            <a:ext cx="4228706" cy="424171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1623" y="2519579"/>
            <a:ext cx="5052829" cy="36273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232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www.materialyequipoelectrico.com/productos/big/1.13777217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75748" cy="7340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874" y="-66675"/>
            <a:ext cx="9159874" cy="7020417"/>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
          <p:cNvSpPr>
            <a:spLocks noGrp="1"/>
          </p:cNvSpPr>
          <p:nvPr>
            <p:ph type="body" sz="quarter" idx="10"/>
          </p:nvPr>
        </p:nvSpPr>
        <p:spPr/>
        <p:txBody>
          <a:bodyPr/>
          <a:lstStyle/>
          <a:p>
            <a:pPr marL="0" indent="0">
              <a:buNone/>
            </a:pPr>
            <a:r>
              <a:rPr lang="es-CO" dirty="0" smtClean="0">
                <a:solidFill>
                  <a:srgbClr val="FFFF00"/>
                </a:solidFill>
              </a:rPr>
              <a:t>Esquemas de Configuración y Desarrollos</a:t>
            </a:r>
            <a:endParaRPr lang="es-CO" dirty="0">
              <a:solidFill>
                <a:srgbClr val="FFFF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416" y="1704830"/>
            <a:ext cx="5918238" cy="450129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Group 9"/>
          <p:cNvGrpSpPr/>
          <p:nvPr/>
        </p:nvGrpSpPr>
        <p:grpSpPr>
          <a:xfrm>
            <a:off x="71201" y="1339972"/>
            <a:ext cx="2510199" cy="1330249"/>
            <a:chOff x="6492094" y="3745240"/>
            <a:chExt cx="2510199" cy="1330249"/>
          </a:xfrm>
        </p:grpSpPr>
        <p:sp>
          <p:nvSpPr>
            <p:cNvPr id="15" name="Rectangle 14"/>
            <p:cNvSpPr/>
            <p:nvPr/>
          </p:nvSpPr>
          <p:spPr bwMode="gray">
            <a:xfrm>
              <a:off x="6492094" y="4143275"/>
              <a:ext cx="2144439" cy="932214"/>
            </a:xfrm>
            <a:prstGeom prst="rect">
              <a:avLst/>
            </a:prstGeom>
            <a:gradFill rotWithShape="1">
              <a:gsLst>
                <a:gs pos="0">
                  <a:srgbClr val="F0AB00">
                    <a:gamma/>
                    <a:tint val="74118"/>
                    <a:invGamma/>
                    <a:alpha val="80000"/>
                  </a:srgbClr>
                </a:gs>
                <a:gs pos="100000">
                  <a:srgbClr val="F0AB00"/>
                </a:gs>
              </a:gsLst>
              <a:lin ang="5400000" scaled="1"/>
            </a:gradFill>
            <a:ln w="12700">
              <a:solidFill>
                <a:schemeClr val="bg1"/>
              </a:solidFill>
              <a:prstDash val="solid"/>
              <a:round/>
              <a:headEnd/>
              <a:tailEnd/>
            </a:ln>
            <a:effectLst/>
          </p:spPr>
          <p:txBody>
            <a:bodyPr lIns="45720" tIns="46800" rIns="90000" bIns="46800" anchor="ctr"/>
            <a:lstStyle/>
            <a:p>
              <a:pPr algn="ctr"/>
              <a:r>
                <a:rPr lang="en-US" b="1" kern="0" dirty="0">
                  <a:latin typeface="Calibri" panose="020F0502020204030204" pitchFamily="34" charset="0"/>
                </a:rPr>
                <a:t>Personalización</a:t>
              </a:r>
            </a:p>
            <a:p>
              <a:pPr marL="342900" indent="-342900">
                <a:buFont typeface="Wingdings" panose="05000000000000000000" pitchFamily="2" charset="2"/>
                <a:buChar char="§"/>
              </a:pPr>
              <a:r>
                <a:rPr lang="en-US" sz="1600" kern="0" dirty="0">
                  <a:latin typeface="Calibri" panose="020F0502020204030204" pitchFamily="34" charset="0"/>
                </a:rPr>
                <a:t>Desarrollo ABAP</a:t>
              </a:r>
            </a:p>
            <a:p>
              <a:pPr marL="342900" indent="-342900">
                <a:buFont typeface="Wingdings" panose="05000000000000000000" pitchFamily="2" charset="2"/>
                <a:buChar char="§"/>
              </a:pPr>
              <a:r>
                <a:rPr lang="en-US" sz="1600" kern="0" dirty="0">
                  <a:latin typeface="Calibri" panose="020F0502020204030204" pitchFamily="34" charset="0"/>
                </a:rPr>
                <a:t>Desarrollo JAVA</a:t>
              </a:r>
              <a:endParaRPr lang="es-CO" sz="1600" kern="0" dirty="0">
                <a:latin typeface="Calibri" panose="020F0502020204030204" pitchFamily="34" charset="0"/>
              </a:endParaRPr>
            </a:p>
          </p:txBody>
        </p:sp>
        <p:sp>
          <p:nvSpPr>
            <p:cNvPr id="20" name="Oval 19"/>
            <p:cNvSpPr/>
            <p:nvPr/>
          </p:nvSpPr>
          <p:spPr bwMode="gray">
            <a:xfrm rot="16200000">
              <a:off x="8270773" y="3745240"/>
              <a:ext cx="731520" cy="731520"/>
            </a:xfrm>
            <a:prstGeom prst="ellipse">
              <a:avLst/>
            </a:prstGeom>
            <a:gradFill rotWithShape="1">
              <a:gsLst>
                <a:gs pos="0">
                  <a:srgbClr val="F0AB00">
                    <a:gamma/>
                    <a:tint val="74118"/>
                    <a:invGamma/>
                    <a:alpha val="80000"/>
                  </a:srgbClr>
                </a:gs>
                <a:gs pos="100000">
                  <a:srgbClr val="F0AB00"/>
                </a:gs>
              </a:gsLst>
              <a:lin ang="5400000" scaled="1"/>
            </a:gradFill>
            <a:ln w="12700">
              <a:solidFill>
                <a:schemeClr val="bg1"/>
              </a:solidFill>
              <a:prstDash val="solid"/>
              <a:round/>
              <a:headEnd/>
              <a:tailEnd/>
            </a:ln>
            <a:effectLst>
              <a:outerShdw blurRad="50800" dist="38100" dir="2700000" algn="tl" rotWithShape="0">
                <a:prstClr val="black">
                  <a:alpha val="40000"/>
                </a:prstClr>
              </a:outerShdw>
            </a:effectLst>
          </p:spPr>
          <p:txBody>
            <a:bodyPr lIns="180000" tIns="46800" rIns="90000" bIns="46800" anchor="ctr"/>
            <a:lstStyle/>
            <a:p>
              <a:pPr algn="ctr"/>
              <a:endParaRPr lang="es-CO" sz="1600" b="1" kern="0" dirty="0">
                <a:latin typeface="+mn-lt"/>
              </a:endParaRPr>
            </a:p>
          </p:txBody>
        </p:sp>
        <p:pic>
          <p:nvPicPr>
            <p:cNvPr id="21" name="Picture 20"/>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a:off x="8425619" y="3897485"/>
              <a:ext cx="445577" cy="444079"/>
            </a:xfrm>
            <a:prstGeom prst="rect">
              <a:avLst/>
            </a:prstGeom>
            <a:effectLst>
              <a:outerShdw blurRad="50800" dist="12700" dir="8100000" algn="tr" rotWithShape="0">
                <a:prstClr val="black">
                  <a:alpha val="40000"/>
                </a:prstClr>
              </a:outerShdw>
            </a:effectLst>
          </p:spPr>
        </p:pic>
      </p:grpSp>
    </p:spTree>
    <p:extLst>
      <p:ext uri="{BB962C8B-B14F-4D97-AF65-F5344CB8AC3E}">
        <p14:creationId xmlns:p14="http://schemas.microsoft.com/office/powerpoint/2010/main" val="181924226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materialyequipoelectrico.com/productos/big/1.13777217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40" y="0"/>
            <a:ext cx="9175748" cy="7340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2966" y="0"/>
            <a:ext cx="9166966" cy="7020417"/>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0"/>
          </p:nvPr>
        </p:nvSpPr>
        <p:spPr/>
        <p:txBody>
          <a:bodyPr/>
          <a:lstStyle/>
          <a:p>
            <a:pPr marL="0" indent="0">
              <a:buNone/>
            </a:pPr>
            <a:r>
              <a:rPr lang="en-US" dirty="0" smtClean="0">
                <a:solidFill>
                  <a:srgbClr val="FFFF00"/>
                </a:solidFill>
              </a:rPr>
              <a:t>Actualizaciones y cambios de versión (</a:t>
            </a:r>
            <a:r>
              <a:rPr lang="en-US" dirty="0" err="1" smtClean="0">
                <a:solidFill>
                  <a:srgbClr val="FFFF00"/>
                </a:solidFill>
              </a:rPr>
              <a:t>i</a:t>
            </a:r>
            <a:r>
              <a:rPr lang="en-US" dirty="0" smtClean="0">
                <a:solidFill>
                  <a:srgbClr val="FFFF00"/>
                </a:solidFill>
              </a:rPr>
              <a:t>)</a:t>
            </a:r>
            <a:endParaRPr lang="en-US" dirty="0">
              <a:solidFill>
                <a:srgbClr val="FFFF00"/>
              </a:solidFill>
            </a:endParaRPr>
          </a:p>
        </p:txBody>
      </p:sp>
      <p:sp>
        <p:nvSpPr>
          <p:cNvPr id="7" name="AutoShape 3"/>
          <p:cNvSpPr>
            <a:spLocks noChangeArrowheads="1"/>
          </p:cNvSpPr>
          <p:nvPr/>
        </p:nvSpPr>
        <p:spPr bwMode="gray">
          <a:xfrm>
            <a:off x="1154960" y="1678680"/>
            <a:ext cx="7407594" cy="4098989"/>
          </a:xfrm>
          <a:prstGeom prst="roundRect">
            <a:avLst>
              <a:gd name="adj" fmla="val 2917"/>
            </a:avLst>
          </a:prstGeom>
          <a:gradFill rotWithShape="1">
            <a:gsLst>
              <a:gs pos="0">
                <a:srgbClr val="F4F4F4"/>
              </a:gs>
              <a:gs pos="100000">
                <a:srgbClr val="DDDDDD"/>
              </a:gs>
            </a:gsLst>
            <a:lin ang="5400000" scaled="1"/>
          </a:gradFill>
          <a:ln w="12700" algn="ctr">
            <a:noFill/>
            <a:round/>
            <a:headEnd/>
            <a:tailEnd/>
          </a:ln>
        </p:spPr>
        <p:txBody>
          <a:bodyPr lIns="457200" tIns="137160" rIns="182880" bIns="137160">
            <a:spAutoFit/>
          </a:bodyPr>
          <a:lstStyle/>
          <a:p>
            <a:endParaRPr lang="en-US"/>
          </a:p>
        </p:txBody>
      </p:sp>
      <p:sp>
        <p:nvSpPr>
          <p:cNvPr id="10" name="AutoShape 6"/>
          <p:cNvSpPr>
            <a:spLocks noChangeArrowheads="1"/>
          </p:cNvSpPr>
          <p:nvPr/>
        </p:nvSpPr>
        <p:spPr bwMode="gray">
          <a:xfrm>
            <a:off x="707604" y="1692678"/>
            <a:ext cx="584648" cy="4084991"/>
          </a:xfrm>
          <a:prstGeom prst="roundRect">
            <a:avLst>
              <a:gd name="adj" fmla="val 20051"/>
            </a:avLst>
          </a:prstGeom>
          <a:gradFill>
            <a:gsLst>
              <a:gs pos="100000">
                <a:srgbClr val="5BB703"/>
              </a:gs>
              <a:gs pos="3000">
                <a:srgbClr val="75E604"/>
              </a:gs>
            </a:gsLst>
            <a:lin ang="5400000" scaled="0"/>
          </a:gradFill>
          <a:ln w="6350" algn="ctr">
            <a:noFill/>
            <a:miter lim="800000"/>
            <a:headEnd/>
            <a:tailEnd/>
          </a:ln>
          <a:effectLst>
            <a:outerShdw blurRad="50800" dist="38100" dir="5400000" algn="t" rotWithShape="0">
              <a:prstClr val="black">
                <a:alpha val="40000"/>
              </a:prstClr>
            </a:outerShdw>
          </a:effectLst>
        </p:spPr>
        <p:txBody>
          <a:bodyPr lIns="90000" tIns="72000" rIns="90000" bIns="72000" rtlCol="0" anchor="t"/>
          <a:lstStyle/>
          <a:p>
            <a:pPr algn="ctr" fontAlgn="base">
              <a:spcBef>
                <a:spcPct val="50000"/>
              </a:spcBef>
              <a:spcAft>
                <a:spcPct val="0"/>
              </a:spcAft>
              <a:buClr>
                <a:srgbClr val="F0AB00"/>
              </a:buClr>
              <a:buSzPct val="80000"/>
            </a:pPr>
            <a:r>
              <a:rPr lang="en-US" sz="6000" b="1" kern="0">
                <a:solidFill>
                  <a:schemeClr val="bg1"/>
                </a:solidFill>
                <a:effectLst>
                  <a:outerShdw blurRad="38100" dist="38100" dir="2700000" algn="tl">
                    <a:srgbClr val="000000">
                      <a:alpha val="43137"/>
                    </a:srgbClr>
                  </a:outerShdw>
                </a:effectLst>
                <a:latin typeface="+mn-lt"/>
                <a:ea typeface="Arial Unicode MS" pitchFamily="34" charset="-128"/>
                <a:cs typeface="Arial Unicode MS" pitchFamily="34" charset="-128"/>
              </a:rPr>
              <a:t>“</a:t>
            </a:r>
          </a:p>
        </p:txBody>
      </p:sp>
      <p:sp>
        <p:nvSpPr>
          <p:cNvPr id="11" name="TextBox 3"/>
          <p:cNvSpPr txBox="1">
            <a:spLocks noChangeArrowheads="1"/>
          </p:cNvSpPr>
          <p:nvPr/>
        </p:nvSpPr>
        <p:spPr bwMode="auto">
          <a:xfrm>
            <a:off x="1384210" y="2509934"/>
            <a:ext cx="7194218" cy="2000548"/>
          </a:xfrm>
          <a:prstGeom prst="rect">
            <a:avLst/>
          </a:prstGeom>
          <a:noFill/>
          <a:ln w="9525">
            <a:noFill/>
            <a:miter lim="800000"/>
            <a:headEnd/>
            <a:tailEnd/>
          </a:ln>
        </p:spPr>
        <p:txBody>
          <a:bodyPr wrap="square">
            <a:spAutoFit/>
          </a:bodyPr>
          <a:lstStyle/>
          <a:p>
            <a:endParaRPr lang="es-CO" sz="2000" dirty="0">
              <a:latin typeface="BentonSans Book" panose="02000503000000020004" pitchFamily="2" charset="0"/>
            </a:endParaRPr>
          </a:p>
          <a:p>
            <a:pPr>
              <a:buClr>
                <a:schemeClr val="accent1"/>
              </a:buClr>
              <a:buFont typeface="Arial" pitchFamily="34" charset="0"/>
              <a:buChar char="■"/>
            </a:pPr>
            <a:r>
              <a:rPr lang="es-CO" sz="2000" dirty="0">
                <a:latin typeface="BentonSans Book" panose="02000503000000020004" pitchFamily="2" charset="0"/>
              </a:rPr>
              <a:t> </a:t>
            </a:r>
            <a:r>
              <a:rPr lang="es-CO" sz="2000" b="1" dirty="0">
                <a:latin typeface="BentonSans Book" panose="02000503000000020004" pitchFamily="2" charset="0"/>
              </a:rPr>
              <a:t>Support Packages</a:t>
            </a:r>
            <a:r>
              <a:rPr lang="es-CO" sz="2000" dirty="0">
                <a:latin typeface="BentonSans Book" panose="02000503000000020004" pitchFamily="2" charset="0"/>
              </a:rPr>
              <a:t>: Paquetes de actualización técnica</a:t>
            </a:r>
          </a:p>
          <a:p>
            <a:pPr>
              <a:buClr>
                <a:schemeClr val="accent1"/>
              </a:buClr>
              <a:buFont typeface="Arial" pitchFamily="34" charset="0"/>
              <a:buChar char="■"/>
            </a:pPr>
            <a:endParaRPr lang="es-CO" sz="2000" dirty="0">
              <a:latin typeface="BentonSans Book" panose="02000503000000020004" pitchFamily="2" charset="0"/>
            </a:endParaRPr>
          </a:p>
          <a:p>
            <a:pPr>
              <a:buClr>
                <a:schemeClr val="accent1"/>
              </a:buClr>
              <a:buFont typeface="Arial" pitchFamily="34" charset="0"/>
              <a:buChar char="■"/>
            </a:pPr>
            <a:r>
              <a:rPr lang="es-CO" sz="2000" dirty="0">
                <a:latin typeface="BentonSans Book" panose="02000503000000020004" pitchFamily="2" charset="0"/>
              </a:rPr>
              <a:t> </a:t>
            </a:r>
            <a:r>
              <a:rPr lang="es-CO" sz="2000" b="1" dirty="0">
                <a:latin typeface="BentonSans Book" panose="02000503000000020004" pitchFamily="2" charset="0"/>
              </a:rPr>
              <a:t>Enhancement Packages</a:t>
            </a:r>
            <a:r>
              <a:rPr lang="es-CO" sz="2000" dirty="0">
                <a:latin typeface="BentonSans Book" panose="02000503000000020004" pitchFamily="2" charset="0"/>
              </a:rPr>
              <a:t>: Paquetes de actualización funcional</a:t>
            </a:r>
          </a:p>
          <a:p>
            <a:pPr>
              <a:buClr>
                <a:schemeClr val="accent1"/>
              </a:buClr>
              <a:buFont typeface="Arial" pitchFamily="34" charset="0"/>
              <a:buChar char="■"/>
            </a:pPr>
            <a:endParaRPr lang="es-CO" sz="2400" dirty="0"/>
          </a:p>
        </p:txBody>
      </p:sp>
    </p:spTree>
    <p:extLst>
      <p:ext uri="{BB962C8B-B14F-4D97-AF65-F5344CB8AC3E}">
        <p14:creationId xmlns:p14="http://schemas.microsoft.com/office/powerpoint/2010/main" val="1022312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2" descr="http://www.materialyequipoelectrico.com/productos/big/1.1377721730.jpg"/>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0" y="0"/>
            <a:ext cx="9175748" cy="7340600"/>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p:cNvSpPr/>
          <p:nvPr/>
        </p:nvSpPr>
        <p:spPr>
          <a:xfrm>
            <a:off x="0" y="-6709"/>
            <a:ext cx="9175748" cy="7020417"/>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0"/>
          </p:nvPr>
        </p:nvSpPr>
        <p:spPr/>
        <p:txBody>
          <a:bodyPr/>
          <a:lstStyle/>
          <a:p>
            <a:pPr marL="0" indent="0">
              <a:buNone/>
            </a:pPr>
            <a:r>
              <a:rPr lang="en-US" dirty="0" smtClean="0">
                <a:solidFill>
                  <a:srgbClr val="FFFF00"/>
                </a:solidFill>
              </a:rPr>
              <a:t>Actualizaciones y cambios de versión (ii)</a:t>
            </a:r>
            <a:endParaRPr lang="en-US" dirty="0">
              <a:solidFill>
                <a:srgbClr val="FFFF00"/>
              </a:solidFill>
            </a:endParaRPr>
          </a:p>
        </p:txBody>
      </p:sp>
      <p:sp>
        <p:nvSpPr>
          <p:cNvPr id="99" name="AutoShape 2"/>
          <p:cNvSpPr>
            <a:spLocks noChangeArrowheads="1"/>
          </p:cNvSpPr>
          <p:nvPr/>
        </p:nvSpPr>
        <p:spPr bwMode="gray">
          <a:xfrm>
            <a:off x="233980" y="1393713"/>
            <a:ext cx="4160837" cy="5394325"/>
          </a:xfrm>
          <a:prstGeom prst="roundRect">
            <a:avLst>
              <a:gd name="adj" fmla="val 1690"/>
            </a:avLst>
          </a:prstGeom>
          <a:gradFill rotWithShape="1">
            <a:gsLst>
              <a:gs pos="0">
                <a:srgbClr val="DEDEDE"/>
              </a:gs>
              <a:gs pos="80000">
                <a:srgbClr val="F7F7F7"/>
              </a:gs>
              <a:gs pos="100000">
                <a:srgbClr val="F8F8F8"/>
              </a:gs>
            </a:gsLst>
            <a:lin ang="16200000"/>
          </a:gradFill>
          <a:ln w="9525" algn="ctr">
            <a:solidFill>
              <a:srgbClr val="F9F9F9"/>
            </a:solidFill>
            <a:round/>
            <a:headEnd/>
            <a:tailEnd/>
          </a:ln>
          <a:effectLst>
            <a:outerShdw dist="23000" dir="5400000" rotWithShape="0">
              <a:srgbClr val="000000">
                <a:alpha val="34999"/>
              </a:srgbClr>
            </a:outerShdw>
          </a:effectLst>
        </p:spPr>
        <p:txBody>
          <a:bodyPr lIns="0" tIns="91440" rIns="0" bIns="0"/>
          <a:lstStyle/>
          <a:p>
            <a:pPr algn="ctr">
              <a:buClr>
                <a:srgbClr val="F0AB00"/>
              </a:buClr>
              <a:buSzPct val="80000"/>
              <a:buFont typeface="Wingdings" pitchFamily="2" charset="2"/>
              <a:buNone/>
              <a:defRPr/>
            </a:pPr>
            <a:endParaRPr lang="en-US" b="1" dirty="0">
              <a:solidFill>
                <a:srgbClr val="FFFFFF"/>
              </a:solidFill>
              <a:latin typeface="Arial Black" pitchFamily="34" charset="0"/>
            </a:endParaRPr>
          </a:p>
        </p:txBody>
      </p:sp>
      <p:sp>
        <p:nvSpPr>
          <p:cNvPr id="100" name="AutoShape 2"/>
          <p:cNvSpPr>
            <a:spLocks noChangeArrowheads="1"/>
          </p:cNvSpPr>
          <p:nvPr/>
        </p:nvSpPr>
        <p:spPr bwMode="gray">
          <a:xfrm>
            <a:off x="4725017" y="1423875"/>
            <a:ext cx="4160838" cy="5394325"/>
          </a:xfrm>
          <a:prstGeom prst="roundRect">
            <a:avLst>
              <a:gd name="adj" fmla="val 1690"/>
            </a:avLst>
          </a:prstGeom>
          <a:gradFill rotWithShape="1">
            <a:gsLst>
              <a:gs pos="0">
                <a:srgbClr val="DEDEDE"/>
              </a:gs>
              <a:gs pos="80000">
                <a:srgbClr val="F7F7F7"/>
              </a:gs>
              <a:gs pos="100000">
                <a:srgbClr val="F8F8F8"/>
              </a:gs>
            </a:gsLst>
            <a:lin ang="16200000"/>
          </a:gradFill>
          <a:ln w="9525" algn="ctr">
            <a:solidFill>
              <a:srgbClr val="F9F9F9"/>
            </a:solidFill>
            <a:round/>
            <a:headEnd/>
            <a:tailEnd/>
          </a:ln>
          <a:effectLst>
            <a:outerShdw dist="23000" dir="5400000" rotWithShape="0">
              <a:srgbClr val="000000">
                <a:alpha val="34999"/>
              </a:srgbClr>
            </a:outerShdw>
          </a:effectLst>
        </p:spPr>
        <p:txBody>
          <a:bodyPr lIns="0" tIns="91440" rIns="0" bIns="0"/>
          <a:lstStyle/>
          <a:p>
            <a:pPr algn="ctr">
              <a:buClr>
                <a:srgbClr val="F0AB00"/>
              </a:buClr>
              <a:buSzPct val="80000"/>
              <a:buFont typeface="Wingdings" pitchFamily="2" charset="2"/>
              <a:buNone/>
              <a:defRPr/>
            </a:pPr>
            <a:endParaRPr lang="en-US" b="1" dirty="0">
              <a:solidFill>
                <a:srgbClr val="FFFFFF"/>
              </a:solidFill>
              <a:latin typeface="Arial Black" pitchFamily="34" charset="0"/>
            </a:endParaRPr>
          </a:p>
        </p:txBody>
      </p:sp>
      <p:grpSp>
        <p:nvGrpSpPr>
          <p:cNvPr id="101" name="Group 96"/>
          <p:cNvGrpSpPr>
            <a:grpSpLocks/>
          </p:cNvGrpSpPr>
          <p:nvPr/>
        </p:nvGrpSpPr>
        <p:grpSpPr bwMode="auto">
          <a:xfrm>
            <a:off x="5045692" y="2706575"/>
            <a:ext cx="1074738" cy="952500"/>
            <a:chOff x="3076" y="1562"/>
            <a:chExt cx="677" cy="600"/>
          </a:xfrm>
        </p:grpSpPr>
        <p:sp>
          <p:nvSpPr>
            <p:cNvPr id="102" name="AutoShape 32"/>
            <p:cNvSpPr>
              <a:spLocks noChangeArrowheads="1"/>
            </p:cNvSpPr>
            <p:nvPr>
              <p:custDataLst>
                <p:tags r:id="rId42"/>
              </p:custDataLst>
            </p:nvPr>
          </p:nvSpPr>
          <p:spPr bwMode="gray">
            <a:xfrm>
              <a:off x="3174" y="1562"/>
              <a:ext cx="579" cy="502"/>
            </a:xfrm>
            <a:prstGeom prst="roundRect">
              <a:avLst>
                <a:gd name="adj" fmla="val 5694"/>
              </a:avLst>
            </a:prstGeom>
            <a:gradFill rotWithShape="1">
              <a:gsLst>
                <a:gs pos="0">
                  <a:srgbClr val="EDEDED"/>
                </a:gs>
                <a:gs pos="100000">
                  <a:srgbClr val="CACACA"/>
                </a:gs>
              </a:gsLst>
              <a:lin ang="2700000" scaled="1"/>
            </a:gradFill>
            <a:ln w="12700" algn="ctr">
              <a:solidFill>
                <a:srgbClr val="C6C6C6"/>
              </a:solidFill>
              <a:round/>
              <a:headEnd/>
              <a:tailEnd/>
            </a:ln>
            <a:effectLst>
              <a:prstShdw prst="shdw17" dist="17961" dir="2700000">
                <a:srgbClr val="777777"/>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800" b="1" i="0" u="none" strike="noStrike" kern="0" cap="none" spc="0" normalizeH="0" baseline="0" noProof="0" smtClean="0">
                <a:ln>
                  <a:noFill/>
                </a:ln>
                <a:solidFill>
                  <a:srgbClr val="000000"/>
                </a:solidFill>
                <a:effectLst/>
                <a:uLnTx/>
                <a:uFillTx/>
              </a:endParaRPr>
            </a:p>
          </p:txBody>
        </p:sp>
        <p:sp>
          <p:nvSpPr>
            <p:cNvPr id="103" name="AutoShape 33"/>
            <p:cNvSpPr>
              <a:spLocks noChangeArrowheads="1"/>
            </p:cNvSpPr>
            <p:nvPr>
              <p:custDataLst>
                <p:tags r:id="rId43"/>
              </p:custDataLst>
            </p:nvPr>
          </p:nvSpPr>
          <p:spPr bwMode="gray">
            <a:xfrm>
              <a:off x="3214" y="1598"/>
              <a:ext cx="241" cy="132"/>
            </a:xfrm>
            <a:prstGeom prst="roundRect">
              <a:avLst>
                <a:gd name="adj" fmla="val 10880"/>
              </a:avLst>
            </a:prstGeom>
            <a:gradFill rotWithShape="1">
              <a:gsLst>
                <a:gs pos="0">
                  <a:srgbClr val="487AB2"/>
                </a:gs>
                <a:gs pos="100000">
                  <a:srgbClr val="666666"/>
                </a:gs>
              </a:gsLst>
              <a:lin ang="2700000" scaled="1"/>
            </a:gradFill>
            <a:ln w="12700" algn="ctr">
              <a:noFill/>
              <a:round/>
              <a:headEnd/>
              <a:tailEnd/>
            </a:ln>
            <a:effectLst>
              <a:prstShdw prst="shdw18" dist="17961" dir="13500000">
                <a:srgbClr val="666666">
                  <a:gamma/>
                  <a:shade val="60000"/>
                  <a:invGamma/>
                </a:srgbClr>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Arial" charset="0"/>
              </a:endParaRPr>
            </a:p>
          </p:txBody>
        </p:sp>
        <p:sp>
          <p:nvSpPr>
            <p:cNvPr id="104" name="AutoShape 34"/>
            <p:cNvSpPr>
              <a:spLocks noChangeArrowheads="1"/>
            </p:cNvSpPr>
            <p:nvPr>
              <p:custDataLst>
                <p:tags r:id="rId44"/>
              </p:custDataLst>
            </p:nvPr>
          </p:nvSpPr>
          <p:spPr bwMode="gray">
            <a:xfrm>
              <a:off x="3214" y="1747"/>
              <a:ext cx="241" cy="131"/>
            </a:xfrm>
            <a:prstGeom prst="roundRect">
              <a:avLst>
                <a:gd name="adj" fmla="val 10880"/>
              </a:avLst>
            </a:prstGeom>
            <a:gradFill rotWithShape="1">
              <a:gsLst>
                <a:gs pos="0">
                  <a:srgbClr val="487AB2"/>
                </a:gs>
                <a:gs pos="100000">
                  <a:srgbClr val="666666"/>
                </a:gs>
              </a:gsLst>
              <a:lin ang="2700000" scaled="1"/>
            </a:gradFill>
            <a:ln w="12700" algn="ctr">
              <a:solidFill>
                <a:srgbClr val="C6C6C6"/>
              </a:solidFill>
              <a:round/>
              <a:headEnd/>
              <a:tailEnd/>
            </a:ln>
            <a:effectLst>
              <a:prstShdw prst="shdw17" dist="17961" dir="2700000">
                <a:srgbClr val="777777"/>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800" b="1" i="0" u="none" strike="noStrike" kern="0" cap="none" spc="0" normalizeH="0" baseline="0" noProof="0" smtClean="0">
                <a:ln>
                  <a:noFill/>
                </a:ln>
                <a:solidFill>
                  <a:srgbClr val="000000"/>
                </a:solidFill>
                <a:effectLst/>
                <a:uLnTx/>
                <a:uFillTx/>
              </a:endParaRPr>
            </a:p>
          </p:txBody>
        </p:sp>
        <p:sp>
          <p:nvSpPr>
            <p:cNvPr id="105" name="AutoShape 35"/>
            <p:cNvSpPr>
              <a:spLocks noChangeArrowheads="1"/>
            </p:cNvSpPr>
            <p:nvPr>
              <p:custDataLst>
                <p:tags r:id="rId45"/>
              </p:custDataLst>
            </p:nvPr>
          </p:nvSpPr>
          <p:spPr bwMode="gray">
            <a:xfrm>
              <a:off x="3477" y="1598"/>
              <a:ext cx="241" cy="132"/>
            </a:xfrm>
            <a:prstGeom prst="roundRect">
              <a:avLst>
                <a:gd name="adj" fmla="val 10880"/>
              </a:avLst>
            </a:prstGeom>
            <a:gradFill rotWithShape="1">
              <a:gsLst>
                <a:gs pos="0">
                  <a:srgbClr val="487AB2"/>
                </a:gs>
                <a:gs pos="100000">
                  <a:srgbClr val="666666"/>
                </a:gs>
              </a:gsLst>
              <a:lin ang="2700000" scaled="1"/>
            </a:gradFill>
            <a:ln w="12700" algn="ctr">
              <a:noFill/>
              <a:round/>
              <a:headEnd/>
              <a:tailEnd/>
            </a:ln>
            <a:effectLst>
              <a:prstShdw prst="shdw18" dist="17961" dir="13500000">
                <a:srgbClr val="666666">
                  <a:gamma/>
                  <a:shade val="60000"/>
                  <a:invGamma/>
                </a:srgbClr>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Arial" charset="0"/>
              </a:endParaRPr>
            </a:p>
          </p:txBody>
        </p:sp>
        <p:sp>
          <p:nvSpPr>
            <p:cNvPr id="106" name="AutoShape 36"/>
            <p:cNvSpPr>
              <a:spLocks noChangeArrowheads="1"/>
            </p:cNvSpPr>
            <p:nvPr>
              <p:custDataLst>
                <p:tags r:id="rId46"/>
              </p:custDataLst>
            </p:nvPr>
          </p:nvSpPr>
          <p:spPr bwMode="gray">
            <a:xfrm>
              <a:off x="3477" y="1747"/>
              <a:ext cx="241" cy="131"/>
            </a:xfrm>
            <a:prstGeom prst="roundRect">
              <a:avLst>
                <a:gd name="adj" fmla="val 10880"/>
              </a:avLst>
            </a:prstGeom>
            <a:gradFill rotWithShape="1">
              <a:gsLst>
                <a:gs pos="0">
                  <a:srgbClr val="487AB2"/>
                </a:gs>
                <a:gs pos="100000">
                  <a:srgbClr val="666666"/>
                </a:gs>
              </a:gsLst>
              <a:lin ang="2700000" scaled="1"/>
            </a:gradFill>
            <a:ln w="12700" algn="ctr">
              <a:noFill/>
              <a:round/>
              <a:headEnd/>
              <a:tailEnd/>
            </a:ln>
            <a:effectLst>
              <a:prstShdw prst="shdw18" dist="17961" dir="13500000">
                <a:srgbClr val="666666">
                  <a:gamma/>
                  <a:shade val="60000"/>
                  <a:invGamma/>
                </a:srgbClr>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Arial" charset="0"/>
              </a:endParaRPr>
            </a:p>
          </p:txBody>
        </p:sp>
        <p:sp>
          <p:nvSpPr>
            <p:cNvPr id="107" name="AutoShape 37"/>
            <p:cNvSpPr>
              <a:spLocks noChangeArrowheads="1"/>
            </p:cNvSpPr>
            <p:nvPr>
              <p:custDataLst>
                <p:tags r:id="rId47"/>
              </p:custDataLst>
            </p:nvPr>
          </p:nvSpPr>
          <p:spPr bwMode="gray">
            <a:xfrm>
              <a:off x="3214" y="1896"/>
              <a:ext cx="241" cy="131"/>
            </a:xfrm>
            <a:prstGeom prst="roundRect">
              <a:avLst>
                <a:gd name="adj" fmla="val 10880"/>
              </a:avLst>
            </a:prstGeom>
            <a:gradFill rotWithShape="1">
              <a:gsLst>
                <a:gs pos="0">
                  <a:srgbClr val="487AB2"/>
                </a:gs>
                <a:gs pos="100000">
                  <a:srgbClr val="666666"/>
                </a:gs>
              </a:gsLst>
              <a:lin ang="2700000" scaled="1"/>
            </a:gradFill>
            <a:ln w="12700" algn="ctr">
              <a:noFill/>
              <a:round/>
              <a:headEnd/>
              <a:tailEnd/>
            </a:ln>
            <a:effectLst>
              <a:prstShdw prst="shdw18" dist="17961" dir="13500000">
                <a:srgbClr val="666666">
                  <a:gamma/>
                  <a:shade val="60000"/>
                  <a:invGamma/>
                </a:srgbClr>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Arial" charset="0"/>
              </a:endParaRPr>
            </a:p>
          </p:txBody>
        </p:sp>
        <p:sp>
          <p:nvSpPr>
            <p:cNvPr id="108" name="AutoShape 38"/>
            <p:cNvSpPr>
              <a:spLocks noChangeArrowheads="1"/>
            </p:cNvSpPr>
            <p:nvPr>
              <p:custDataLst>
                <p:tags r:id="rId48"/>
              </p:custDataLst>
            </p:nvPr>
          </p:nvSpPr>
          <p:spPr bwMode="gray">
            <a:xfrm>
              <a:off x="3477" y="1896"/>
              <a:ext cx="241" cy="131"/>
            </a:xfrm>
            <a:prstGeom prst="roundRect">
              <a:avLst>
                <a:gd name="adj" fmla="val 10880"/>
              </a:avLst>
            </a:prstGeom>
            <a:gradFill rotWithShape="1">
              <a:gsLst>
                <a:gs pos="0">
                  <a:srgbClr val="487AB2"/>
                </a:gs>
                <a:gs pos="100000">
                  <a:srgbClr val="666666"/>
                </a:gs>
              </a:gsLst>
              <a:lin ang="2700000" scaled="1"/>
            </a:gradFill>
            <a:ln w="12700" algn="ctr">
              <a:noFill/>
              <a:round/>
              <a:headEnd/>
              <a:tailEnd/>
            </a:ln>
            <a:effectLst>
              <a:prstShdw prst="shdw18" dist="17961" dir="13500000">
                <a:srgbClr val="666666">
                  <a:gamma/>
                  <a:shade val="60000"/>
                  <a:invGamma/>
                </a:srgbClr>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Arial" charset="0"/>
              </a:endParaRPr>
            </a:p>
          </p:txBody>
        </p:sp>
        <p:sp>
          <p:nvSpPr>
            <p:cNvPr id="109" name="Rectangle 39"/>
            <p:cNvSpPr>
              <a:spLocks noChangeArrowheads="1"/>
            </p:cNvSpPr>
            <p:nvPr>
              <p:custDataLst>
                <p:tags r:id="rId49"/>
              </p:custDataLst>
            </p:nvPr>
          </p:nvSpPr>
          <p:spPr bwMode="gray">
            <a:xfrm>
              <a:off x="3216" y="1607"/>
              <a:ext cx="237" cy="116"/>
            </a:xfrm>
            <a:prstGeom prst="rect">
              <a:avLst/>
            </a:prstGeom>
            <a:noFill/>
            <a:ln w="12700">
              <a:noFill/>
              <a:miter lim="800000"/>
              <a:headEnd/>
              <a:tailEnd/>
            </a:ln>
          </p:spPr>
          <p:txBody>
            <a:bodyPr lIns="0" tIns="0" rIns="0" bIns="0" anchor="ctr">
              <a:spAutoFit/>
            </a:bodyP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s-ES_tradnl" sz="1200" b="1" i="0" u="none" strike="noStrike" kern="0" cap="none" spc="0" normalizeH="0" baseline="0" noProof="0" smtClean="0">
                  <a:ln>
                    <a:noFill/>
                  </a:ln>
                  <a:solidFill>
                    <a:srgbClr val="FFFFFF"/>
                  </a:solidFill>
                  <a:effectLst/>
                  <a:uLnTx/>
                  <a:uFillTx/>
                </a:rPr>
                <a:t>EhA</a:t>
              </a:r>
            </a:p>
          </p:txBody>
        </p:sp>
        <p:sp>
          <p:nvSpPr>
            <p:cNvPr id="110" name="Rectangle 40"/>
            <p:cNvSpPr>
              <a:spLocks noChangeArrowheads="1"/>
            </p:cNvSpPr>
            <p:nvPr>
              <p:custDataLst>
                <p:tags r:id="rId50"/>
              </p:custDataLst>
            </p:nvPr>
          </p:nvSpPr>
          <p:spPr bwMode="gray">
            <a:xfrm>
              <a:off x="3479" y="1607"/>
              <a:ext cx="238" cy="116"/>
            </a:xfrm>
            <a:prstGeom prst="rect">
              <a:avLst/>
            </a:prstGeom>
            <a:noFill/>
            <a:ln w="12700">
              <a:noFill/>
              <a:miter lim="800000"/>
              <a:headEnd/>
              <a:tailEnd/>
            </a:ln>
          </p:spPr>
          <p:txBody>
            <a:bodyPr lIns="0" tIns="0" rIns="0" bIns="0" anchor="ctr">
              <a:spAutoFit/>
            </a:bodyP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s-ES_tradnl" sz="1200" b="1" i="0" u="none" strike="noStrike" kern="0" cap="none" spc="0" normalizeH="0" baseline="0" noProof="0" smtClean="0">
                  <a:ln>
                    <a:noFill/>
                  </a:ln>
                  <a:solidFill>
                    <a:srgbClr val="FFFFFF"/>
                  </a:solidFill>
                  <a:effectLst/>
                  <a:uLnTx/>
                  <a:uFillTx/>
                </a:rPr>
                <a:t>EhB</a:t>
              </a:r>
            </a:p>
          </p:txBody>
        </p:sp>
        <p:sp>
          <p:nvSpPr>
            <p:cNvPr id="111" name="Rectangle 41"/>
            <p:cNvSpPr>
              <a:spLocks noChangeArrowheads="1"/>
            </p:cNvSpPr>
            <p:nvPr>
              <p:custDataLst>
                <p:tags r:id="rId51"/>
              </p:custDataLst>
            </p:nvPr>
          </p:nvSpPr>
          <p:spPr bwMode="gray">
            <a:xfrm>
              <a:off x="3216" y="1755"/>
              <a:ext cx="237" cy="116"/>
            </a:xfrm>
            <a:prstGeom prst="rect">
              <a:avLst/>
            </a:prstGeom>
            <a:noFill/>
            <a:ln w="12700">
              <a:noFill/>
              <a:miter lim="800000"/>
              <a:headEnd/>
              <a:tailEnd/>
            </a:ln>
          </p:spPr>
          <p:txBody>
            <a:bodyPr lIns="0" tIns="0" rIns="0" bIns="0" anchor="ctr">
              <a:spAutoFit/>
            </a:bodyP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s-ES_tradnl" sz="1200" b="1" i="0" u="none" strike="noStrike" kern="0" cap="none" spc="0" normalizeH="0" baseline="0" noProof="0" smtClean="0">
                  <a:ln>
                    <a:noFill/>
                  </a:ln>
                  <a:solidFill>
                    <a:srgbClr val="FFFFFF"/>
                  </a:solidFill>
                  <a:effectLst/>
                  <a:uLnTx/>
                  <a:uFillTx/>
                </a:rPr>
                <a:t>EhC</a:t>
              </a:r>
            </a:p>
          </p:txBody>
        </p:sp>
        <p:sp>
          <p:nvSpPr>
            <p:cNvPr id="112" name="Rectangle 42"/>
            <p:cNvSpPr>
              <a:spLocks noChangeArrowheads="1"/>
            </p:cNvSpPr>
            <p:nvPr>
              <p:custDataLst>
                <p:tags r:id="rId52"/>
              </p:custDataLst>
            </p:nvPr>
          </p:nvSpPr>
          <p:spPr bwMode="gray">
            <a:xfrm>
              <a:off x="3479" y="1755"/>
              <a:ext cx="238" cy="116"/>
            </a:xfrm>
            <a:prstGeom prst="rect">
              <a:avLst/>
            </a:prstGeom>
            <a:noFill/>
            <a:ln w="12700">
              <a:noFill/>
              <a:miter lim="800000"/>
              <a:headEnd/>
              <a:tailEnd/>
            </a:ln>
          </p:spPr>
          <p:txBody>
            <a:bodyPr lIns="0" tIns="0" rIns="0" bIns="0" anchor="ctr">
              <a:spAutoFit/>
            </a:bodyP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s-ES_tradnl" sz="1200" b="1" i="0" u="none" strike="noStrike" kern="0" cap="none" spc="0" normalizeH="0" baseline="0" noProof="0" smtClean="0">
                  <a:ln>
                    <a:noFill/>
                  </a:ln>
                  <a:solidFill>
                    <a:srgbClr val="FFFFFF"/>
                  </a:solidFill>
                  <a:effectLst/>
                  <a:uLnTx/>
                  <a:uFillTx/>
                </a:rPr>
                <a:t>EhD</a:t>
              </a:r>
            </a:p>
          </p:txBody>
        </p:sp>
        <p:sp>
          <p:nvSpPr>
            <p:cNvPr id="113" name="Rectangle 43"/>
            <p:cNvSpPr>
              <a:spLocks noChangeArrowheads="1"/>
            </p:cNvSpPr>
            <p:nvPr>
              <p:custDataLst>
                <p:tags r:id="rId53"/>
              </p:custDataLst>
            </p:nvPr>
          </p:nvSpPr>
          <p:spPr bwMode="gray">
            <a:xfrm>
              <a:off x="3217" y="1904"/>
              <a:ext cx="234" cy="116"/>
            </a:xfrm>
            <a:prstGeom prst="rect">
              <a:avLst/>
            </a:prstGeom>
            <a:noFill/>
            <a:ln w="12700">
              <a:noFill/>
              <a:miter lim="800000"/>
              <a:headEnd/>
              <a:tailEnd/>
            </a:ln>
          </p:spPr>
          <p:txBody>
            <a:bodyPr lIns="0" tIns="0" rIns="0" bIns="0" anchor="ctr">
              <a:spAutoFit/>
            </a:bodyP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s-ES_tradnl" sz="1200" b="1" i="0" u="none" strike="noStrike" kern="0" cap="none" spc="0" normalizeH="0" baseline="0" noProof="0" smtClean="0">
                  <a:ln>
                    <a:noFill/>
                  </a:ln>
                  <a:solidFill>
                    <a:srgbClr val="FFFFFF"/>
                  </a:solidFill>
                  <a:effectLst/>
                  <a:uLnTx/>
                  <a:uFillTx/>
                </a:rPr>
                <a:t>EhE</a:t>
              </a:r>
            </a:p>
          </p:txBody>
        </p:sp>
        <p:sp>
          <p:nvSpPr>
            <p:cNvPr id="114" name="Rectangle 44"/>
            <p:cNvSpPr>
              <a:spLocks noChangeArrowheads="1"/>
            </p:cNvSpPr>
            <p:nvPr>
              <p:custDataLst>
                <p:tags r:id="rId54"/>
              </p:custDataLst>
            </p:nvPr>
          </p:nvSpPr>
          <p:spPr bwMode="gray">
            <a:xfrm>
              <a:off x="3483" y="1904"/>
              <a:ext cx="231" cy="116"/>
            </a:xfrm>
            <a:prstGeom prst="rect">
              <a:avLst/>
            </a:prstGeom>
            <a:noFill/>
            <a:ln w="12700">
              <a:noFill/>
              <a:miter lim="800000"/>
              <a:headEnd/>
              <a:tailEnd/>
            </a:ln>
          </p:spPr>
          <p:txBody>
            <a:bodyPr lIns="0" tIns="0" rIns="0" bIns="0" anchor="ctr">
              <a:spAutoFit/>
            </a:bodyP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s-ES_tradnl" sz="1200" b="1" i="0" u="none" strike="noStrike" kern="0" cap="none" spc="0" normalizeH="0" baseline="0" noProof="0" smtClean="0">
                  <a:ln>
                    <a:noFill/>
                  </a:ln>
                  <a:solidFill>
                    <a:srgbClr val="FFFFFF"/>
                  </a:solidFill>
                  <a:effectLst/>
                  <a:uLnTx/>
                  <a:uFillTx/>
                </a:rPr>
                <a:t>EhF</a:t>
              </a:r>
            </a:p>
          </p:txBody>
        </p:sp>
        <p:sp>
          <p:nvSpPr>
            <p:cNvPr id="115" name="AutoShape 46"/>
            <p:cNvSpPr>
              <a:spLocks noChangeArrowheads="1"/>
            </p:cNvSpPr>
            <p:nvPr>
              <p:custDataLst>
                <p:tags r:id="rId55"/>
              </p:custDataLst>
            </p:nvPr>
          </p:nvSpPr>
          <p:spPr bwMode="gray">
            <a:xfrm>
              <a:off x="3125" y="1610"/>
              <a:ext cx="579" cy="501"/>
            </a:xfrm>
            <a:prstGeom prst="roundRect">
              <a:avLst>
                <a:gd name="adj" fmla="val 5694"/>
              </a:avLst>
            </a:prstGeom>
            <a:gradFill rotWithShape="1">
              <a:gsLst>
                <a:gs pos="0">
                  <a:srgbClr val="EDEDED"/>
                </a:gs>
                <a:gs pos="100000">
                  <a:srgbClr val="CACACA"/>
                </a:gs>
              </a:gsLst>
              <a:lin ang="2700000" scaled="1"/>
            </a:gradFill>
            <a:ln w="12700" algn="ctr">
              <a:solidFill>
                <a:srgbClr val="C6C6C6"/>
              </a:solidFill>
              <a:round/>
              <a:headEnd/>
              <a:tailEnd/>
            </a:ln>
            <a:effectLst>
              <a:prstShdw prst="shdw17" dist="17961" dir="2700000">
                <a:srgbClr val="777777"/>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800" b="1" i="0" u="none" strike="noStrike" kern="0" cap="none" spc="0" normalizeH="0" baseline="0" noProof="0" smtClean="0">
                <a:ln>
                  <a:noFill/>
                </a:ln>
                <a:solidFill>
                  <a:srgbClr val="000000"/>
                </a:solidFill>
                <a:effectLst/>
                <a:uLnTx/>
                <a:uFillTx/>
              </a:endParaRPr>
            </a:p>
          </p:txBody>
        </p:sp>
        <p:sp>
          <p:nvSpPr>
            <p:cNvPr id="116" name="AutoShape 47"/>
            <p:cNvSpPr>
              <a:spLocks noChangeArrowheads="1"/>
            </p:cNvSpPr>
            <p:nvPr>
              <p:custDataLst>
                <p:tags r:id="rId56"/>
              </p:custDataLst>
            </p:nvPr>
          </p:nvSpPr>
          <p:spPr bwMode="gray">
            <a:xfrm>
              <a:off x="3165" y="1646"/>
              <a:ext cx="241" cy="131"/>
            </a:xfrm>
            <a:prstGeom prst="roundRect">
              <a:avLst>
                <a:gd name="adj" fmla="val 10880"/>
              </a:avLst>
            </a:prstGeom>
            <a:gradFill rotWithShape="1">
              <a:gsLst>
                <a:gs pos="0">
                  <a:srgbClr val="487AB2"/>
                </a:gs>
                <a:gs pos="100000">
                  <a:srgbClr val="666666"/>
                </a:gs>
              </a:gsLst>
              <a:lin ang="2700000" scaled="1"/>
            </a:gradFill>
            <a:ln w="12700" algn="ctr">
              <a:noFill/>
              <a:round/>
              <a:headEnd/>
              <a:tailEnd/>
            </a:ln>
            <a:effectLst>
              <a:prstShdw prst="shdw18" dist="17961" dir="13500000">
                <a:srgbClr val="666666">
                  <a:gamma/>
                  <a:shade val="60000"/>
                  <a:invGamma/>
                </a:srgbClr>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Arial" charset="0"/>
              </a:endParaRPr>
            </a:p>
          </p:txBody>
        </p:sp>
        <p:sp>
          <p:nvSpPr>
            <p:cNvPr id="117" name="AutoShape 48"/>
            <p:cNvSpPr>
              <a:spLocks noChangeArrowheads="1"/>
            </p:cNvSpPr>
            <p:nvPr>
              <p:custDataLst>
                <p:tags r:id="rId57"/>
              </p:custDataLst>
            </p:nvPr>
          </p:nvSpPr>
          <p:spPr bwMode="gray">
            <a:xfrm>
              <a:off x="3165" y="1794"/>
              <a:ext cx="241" cy="131"/>
            </a:xfrm>
            <a:prstGeom prst="roundRect">
              <a:avLst>
                <a:gd name="adj" fmla="val 10880"/>
              </a:avLst>
            </a:prstGeom>
            <a:gradFill rotWithShape="1">
              <a:gsLst>
                <a:gs pos="0">
                  <a:srgbClr val="487AB2"/>
                </a:gs>
                <a:gs pos="100000">
                  <a:srgbClr val="666666"/>
                </a:gs>
              </a:gsLst>
              <a:lin ang="2700000" scaled="1"/>
            </a:gradFill>
            <a:ln w="12700" algn="ctr">
              <a:solidFill>
                <a:srgbClr val="C6C6C6"/>
              </a:solidFill>
              <a:round/>
              <a:headEnd/>
              <a:tailEnd/>
            </a:ln>
            <a:effectLst>
              <a:prstShdw prst="shdw17" dist="17961" dir="2700000">
                <a:srgbClr val="777777"/>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800" b="1" i="0" u="none" strike="noStrike" kern="0" cap="none" spc="0" normalizeH="0" baseline="0" noProof="0" smtClean="0">
                <a:ln>
                  <a:noFill/>
                </a:ln>
                <a:solidFill>
                  <a:srgbClr val="000000"/>
                </a:solidFill>
                <a:effectLst/>
                <a:uLnTx/>
                <a:uFillTx/>
              </a:endParaRPr>
            </a:p>
          </p:txBody>
        </p:sp>
        <p:sp>
          <p:nvSpPr>
            <p:cNvPr id="118" name="AutoShape 49"/>
            <p:cNvSpPr>
              <a:spLocks noChangeArrowheads="1"/>
            </p:cNvSpPr>
            <p:nvPr>
              <p:custDataLst>
                <p:tags r:id="rId58"/>
              </p:custDataLst>
            </p:nvPr>
          </p:nvSpPr>
          <p:spPr bwMode="gray">
            <a:xfrm>
              <a:off x="3428" y="1646"/>
              <a:ext cx="241" cy="131"/>
            </a:xfrm>
            <a:prstGeom prst="roundRect">
              <a:avLst>
                <a:gd name="adj" fmla="val 10880"/>
              </a:avLst>
            </a:prstGeom>
            <a:gradFill rotWithShape="1">
              <a:gsLst>
                <a:gs pos="0">
                  <a:srgbClr val="487AB2"/>
                </a:gs>
                <a:gs pos="100000">
                  <a:srgbClr val="666666"/>
                </a:gs>
              </a:gsLst>
              <a:lin ang="2700000" scaled="1"/>
            </a:gradFill>
            <a:ln w="12700" algn="ctr">
              <a:noFill/>
              <a:round/>
              <a:headEnd/>
              <a:tailEnd/>
            </a:ln>
            <a:effectLst>
              <a:prstShdw prst="shdw18" dist="17961" dir="13500000">
                <a:srgbClr val="666666">
                  <a:gamma/>
                  <a:shade val="60000"/>
                  <a:invGamma/>
                </a:srgbClr>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Arial" charset="0"/>
              </a:endParaRPr>
            </a:p>
          </p:txBody>
        </p:sp>
        <p:sp>
          <p:nvSpPr>
            <p:cNvPr id="119" name="AutoShape 50"/>
            <p:cNvSpPr>
              <a:spLocks noChangeArrowheads="1"/>
            </p:cNvSpPr>
            <p:nvPr>
              <p:custDataLst>
                <p:tags r:id="rId59"/>
              </p:custDataLst>
            </p:nvPr>
          </p:nvSpPr>
          <p:spPr bwMode="gray">
            <a:xfrm>
              <a:off x="3428" y="1794"/>
              <a:ext cx="241" cy="131"/>
            </a:xfrm>
            <a:prstGeom prst="roundRect">
              <a:avLst>
                <a:gd name="adj" fmla="val 10880"/>
              </a:avLst>
            </a:prstGeom>
            <a:gradFill rotWithShape="1">
              <a:gsLst>
                <a:gs pos="0">
                  <a:srgbClr val="487AB2"/>
                </a:gs>
                <a:gs pos="100000">
                  <a:srgbClr val="666666"/>
                </a:gs>
              </a:gsLst>
              <a:lin ang="2700000" scaled="1"/>
            </a:gradFill>
            <a:ln w="12700" algn="ctr">
              <a:noFill/>
              <a:round/>
              <a:headEnd/>
              <a:tailEnd/>
            </a:ln>
            <a:effectLst>
              <a:prstShdw prst="shdw18" dist="17961" dir="13500000">
                <a:srgbClr val="666666">
                  <a:gamma/>
                  <a:shade val="60000"/>
                  <a:invGamma/>
                </a:srgbClr>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Arial" charset="0"/>
              </a:endParaRPr>
            </a:p>
          </p:txBody>
        </p:sp>
        <p:sp>
          <p:nvSpPr>
            <p:cNvPr id="120" name="AutoShape 51"/>
            <p:cNvSpPr>
              <a:spLocks noChangeArrowheads="1"/>
            </p:cNvSpPr>
            <p:nvPr>
              <p:custDataLst>
                <p:tags r:id="rId60"/>
              </p:custDataLst>
            </p:nvPr>
          </p:nvSpPr>
          <p:spPr bwMode="gray">
            <a:xfrm>
              <a:off x="3165" y="1943"/>
              <a:ext cx="241" cy="131"/>
            </a:xfrm>
            <a:prstGeom prst="roundRect">
              <a:avLst>
                <a:gd name="adj" fmla="val 10880"/>
              </a:avLst>
            </a:prstGeom>
            <a:gradFill rotWithShape="1">
              <a:gsLst>
                <a:gs pos="0">
                  <a:srgbClr val="487AB2"/>
                </a:gs>
                <a:gs pos="100000">
                  <a:srgbClr val="666666"/>
                </a:gs>
              </a:gsLst>
              <a:lin ang="2700000" scaled="1"/>
            </a:gradFill>
            <a:ln w="12700" algn="ctr">
              <a:noFill/>
              <a:round/>
              <a:headEnd/>
              <a:tailEnd/>
            </a:ln>
            <a:effectLst>
              <a:prstShdw prst="shdw18" dist="17961" dir="13500000">
                <a:srgbClr val="666666">
                  <a:gamma/>
                  <a:shade val="60000"/>
                  <a:invGamma/>
                </a:srgbClr>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Arial" charset="0"/>
              </a:endParaRPr>
            </a:p>
          </p:txBody>
        </p:sp>
        <p:sp>
          <p:nvSpPr>
            <p:cNvPr id="121" name="AutoShape 52"/>
            <p:cNvSpPr>
              <a:spLocks noChangeArrowheads="1"/>
            </p:cNvSpPr>
            <p:nvPr>
              <p:custDataLst>
                <p:tags r:id="rId61"/>
              </p:custDataLst>
            </p:nvPr>
          </p:nvSpPr>
          <p:spPr bwMode="gray">
            <a:xfrm>
              <a:off x="3428" y="1943"/>
              <a:ext cx="241" cy="131"/>
            </a:xfrm>
            <a:prstGeom prst="roundRect">
              <a:avLst>
                <a:gd name="adj" fmla="val 10880"/>
              </a:avLst>
            </a:prstGeom>
            <a:gradFill rotWithShape="1">
              <a:gsLst>
                <a:gs pos="0">
                  <a:srgbClr val="487AB2"/>
                </a:gs>
                <a:gs pos="100000">
                  <a:srgbClr val="666666"/>
                </a:gs>
              </a:gsLst>
              <a:lin ang="2700000" scaled="1"/>
            </a:gradFill>
            <a:ln w="12700" algn="ctr">
              <a:noFill/>
              <a:round/>
              <a:headEnd/>
              <a:tailEnd/>
            </a:ln>
            <a:effectLst>
              <a:prstShdw prst="shdw18" dist="17961" dir="13500000">
                <a:srgbClr val="666666">
                  <a:gamma/>
                  <a:shade val="60000"/>
                  <a:invGamma/>
                </a:srgbClr>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Arial" charset="0"/>
              </a:endParaRPr>
            </a:p>
          </p:txBody>
        </p:sp>
        <p:sp>
          <p:nvSpPr>
            <p:cNvPr id="122" name="Rectangle 53"/>
            <p:cNvSpPr>
              <a:spLocks noChangeArrowheads="1"/>
            </p:cNvSpPr>
            <p:nvPr>
              <p:custDataLst>
                <p:tags r:id="rId62"/>
              </p:custDataLst>
            </p:nvPr>
          </p:nvSpPr>
          <p:spPr bwMode="gray">
            <a:xfrm>
              <a:off x="3167" y="1655"/>
              <a:ext cx="237" cy="116"/>
            </a:xfrm>
            <a:prstGeom prst="rect">
              <a:avLst/>
            </a:prstGeom>
            <a:noFill/>
            <a:ln w="12700">
              <a:noFill/>
              <a:miter lim="800000"/>
              <a:headEnd/>
              <a:tailEnd/>
            </a:ln>
          </p:spPr>
          <p:txBody>
            <a:bodyPr lIns="0" tIns="0" rIns="0" bIns="0" anchor="ctr">
              <a:spAutoFit/>
            </a:bodyP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s-ES_tradnl" sz="1200" b="1" i="0" u="none" strike="noStrike" kern="0" cap="none" spc="0" normalizeH="0" baseline="0" noProof="0" smtClean="0">
                  <a:ln>
                    <a:noFill/>
                  </a:ln>
                  <a:solidFill>
                    <a:srgbClr val="FFFFFF"/>
                  </a:solidFill>
                  <a:effectLst/>
                  <a:uLnTx/>
                  <a:uFillTx/>
                </a:rPr>
                <a:t>EhA</a:t>
              </a:r>
            </a:p>
          </p:txBody>
        </p:sp>
        <p:sp>
          <p:nvSpPr>
            <p:cNvPr id="123" name="Rectangle 54"/>
            <p:cNvSpPr>
              <a:spLocks noChangeArrowheads="1"/>
            </p:cNvSpPr>
            <p:nvPr>
              <p:custDataLst>
                <p:tags r:id="rId63"/>
              </p:custDataLst>
            </p:nvPr>
          </p:nvSpPr>
          <p:spPr bwMode="gray">
            <a:xfrm>
              <a:off x="3429" y="1655"/>
              <a:ext cx="239" cy="116"/>
            </a:xfrm>
            <a:prstGeom prst="rect">
              <a:avLst/>
            </a:prstGeom>
            <a:noFill/>
            <a:ln w="12700">
              <a:noFill/>
              <a:miter lim="800000"/>
              <a:headEnd/>
              <a:tailEnd/>
            </a:ln>
          </p:spPr>
          <p:txBody>
            <a:bodyPr lIns="0" tIns="0" rIns="0" bIns="0" anchor="ctr">
              <a:spAutoFit/>
            </a:bodyP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s-ES_tradnl" sz="1200" b="1" i="0" u="none" strike="noStrike" kern="0" cap="none" spc="0" normalizeH="0" baseline="0" noProof="0" smtClean="0">
                  <a:ln>
                    <a:noFill/>
                  </a:ln>
                  <a:solidFill>
                    <a:srgbClr val="FFFFFF"/>
                  </a:solidFill>
                  <a:effectLst/>
                  <a:uLnTx/>
                  <a:uFillTx/>
                </a:rPr>
                <a:t>EhB</a:t>
              </a:r>
            </a:p>
          </p:txBody>
        </p:sp>
        <p:sp>
          <p:nvSpPr>
            <p:cNvPr id="124" name="Rectangle 55"/>
            <p:cNvSpPr>
              <a:spLocks noChangeArrowheads="1"/>
            </p:cNvSpPr>
            <p:nvPr>
              <p:custDataLst>
                <p:tags r:id="rId64"/>
              </p:custDataLst>
            </p:nvPr>
          </p:nvSpPr>
          <p:spPr bwMode="gray">
            <a:xfrm>
              <a:off x="3167" y="1803"/>
              <a:ext cx="237" cy="116"/>
            </a:xfrm>
            <a:prstGeom prst="rect">
              <a:avLst/>
            </a:prstGeom>
            <a:noFill/>
            <a:ln w="12700">
              <a:noFill/>
              <a:miter lim="800000"/>
              <a:headEnd/>
              <a:tailEnd/>
            </a:ln>
          </p:spPr>
          <p:txBody>
            <a:bodyPr lIns="0" tIns="0" rIns="0" bIns="0" anchor="ctr">
              <a:spAutoFit/>
            </a:bodyP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s-ES_tradnl" sz="1200" b="1" i="0" u="none" strike="noStrike" kern="0" cap="none" spc="0" normalizeH="0" baseline="0" noProof="0" smtClean="0">
                  <a:ln>
                    <a:noFill/>
                  </a:ln>
                  <a:solidFill>
                    <a:srgbClr val="FFFFFF"/>
                  </a:solidFill>
                  <a:effectLst/>
                  <a:uLnTx/>
                  <a:uFillTx/>
                </a:rPr>
                <a:t>EhC</a:t>
              </a:r>
            </a:p>
          </p:txBody>
        </p:sp>
        <p:sp>
          <p:nvSpPr>
            <p:cNvPr id="125" name="Rectangle 56"/>
            <p:cNvSpPr>
              <a:spLocks noChangeArrowheads="1"/>
            </p:cNvSpPr>
            <p:nvPr>
              <p:custDataLst>
                <p:tags r:id="rId65"/>
              </p:custDataLst>
            </p:nvPr>
          </p:nvSpPr>
          <p:spPr bwMode="gray">
            <a:xfrm>
              <a:off x="3429" y="1803"/>
              <a:ext cx="239" cy="116"/>
            </a:xfrm>
            <a:prstGeom prst="rect">
              <a:avLst/>
            </a:prstGeom>
            <a:noFill/>
            <a:ln w="12700">
              <a:noFill/>
              <a:miter lim="800000"/>
              <a:headEnd/>
              <a:tailEnd/>
            </a:ln>
          </p:spPr>
          <p:txBody>
            <a:bodyPr lIns="0" tIns="0" rIns="0" bIns="0" anchor="ctr">
              <a:spAutoFit/>
            </a:bodyP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s-ES_tradnl" sz="1200" b="1" i="0" u="none" strike="noStrike" kern="0" cap="none" spc="0" normalizeH="0" baseline="0" noProof="0" smtClean="0">
                  <a:ln>
                    <a:noFill/>
                  </a:ln>
                  <a:solidFill>
                    <a:srgbClr val="FFFFFF"/>
                  </a:solidFill>
                  <a:effectLst/>
                  <a:uLnTx/>
                  <a:uFillTx/>
                </a:rPr>
                <a:t>EhD</a:t>
              </a:r>
            </a:p>
          </p:txBody>
        </p:sp>
        <p:sp>
          <p:nvSpPr>
            <p:cNvPr id="126" name="Rectangle 57"/>
            <p:cNvSpPr>
              <a:spLocks noChangeArrowheads="1"/>
            </p:cNvSpPr>
            <p:nvPr>
              <p:custDataLst>
                <p:tags r:id="rId66"/>
              </p:custDataLst>
            </p:nvPr>
          </p:nvSpPr>
          <p:spPr bwMode="gray">
            <a:xfrm>
              <a:off x="3168" y="1951"/>
              <a:ext cx="235" cy="116"/>
            </a:xfrm>
            <a:prstGeom prst="rect">
              <a:avLst/>
            </a:prstGeom>
            <a:noFill/>
            <a:ln w="12700">
              <a:noFill/>
              <a:miter lim="800000"/>
              <a:headEnd/>
              <a:tailEnd/>
            </a:ln>
          </p:spPr>
          <p:txBody>
            <a:bodyPr lIns="0" tIns="0" rIns="0" bIns="0" anchor="ctr">
              <a:spAutoFit/>
            </a:bodyP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s-ES_tradnl" sz="1200" b="1" i="0" u="none" strike="noStrike" kern="0" cap="none" spc="0" normalizeH="0" baseline="0" noProof="0" smtClean="0">
                  <a:ln>
                    <a:noFill/>
                  </a:ln>
                  <a:solidFill>
                    <a:srgbClr val="FFFFFF"/>
                  </a:solidFill>
                  <a:effectLst/>
                  <a:uLnTx/>
                  <a:uFillTx/>
                </a:rPr>
                <a:t>EhE</a:t>
              </a:r>
            </a:p>
          </p:txBody>
        </p:sp>
        <p:sp>
          <p:nvSpPr>
            <p:cNvPr id="127" name="Rectangle 58"/>
            <p:cNvSpPr>
              <a:spLocks noChangeArrowheads="1"/>
            </p:cNvSpPr>
            <p:nvPr>
              <p:custDataLst>
                <p:tags r:id="rId67"/>
              </p:custDataLst>
            </p:nvPr>
          </p:nvSpPr>
          <p:spPr bwMode="gray">
            <a:xfrm>
              <a:off x="3434" y="1951"/>
              <a:ext cx="231" cy="116"/>
            </a:xfrm>
            <a:prstGeom prst="rect">
              <a:avLst/>
            </a:prstGeom>
            <a:noFill/>
            <a:ln w="12700">
              <a:noFill/>
              <a:miter lim="800000"/>
              <a:headEnd/>
              <a:tailEnd/>
            </a:ln>
          </p:spPr>
          <p:txBody>
            <a:bodyPr lIns="0" tIns="0" rIns="0" bIns="0" anchor="ctr">
              <a:spAutoFit/>
            </a:bodyP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s-ES_tradnl" sz="1200" b="1" i="0" u="none" strike="noStrike" kern="0" cap="none" spc="0" normalizeH="0" baseline="0" noProof="0" smtClean="0">
                  <a:ln>
                    <a:noFill/>
                  </a:ln>
                  <a:solidFill>
                    <a:srgbClr val="FFFFFF"/>
                  </a:solidFill>
                  <a:effectLst/>
                  <a:uLnTx/>
                  <a:uFillTx/>
                </a:rPr>
                <a:t>EhF</a:t>
              </a:r>
            </a:p>
          </p:txBody>
        </p:sp>
        <p:sp>
          <p:nvSpPr>
            <p:cNvPr id="128" name="AutoShape 60"/>
            <p:cNvSpPr>
              <a:spLocks noChangeArrowheads="1"/>
            </p:cNvSpPr>
            <p:nvPr>
              <p:custDataLst>
                <p:tags r:id="rId68"/>
              </p:custDataLst>
            </p:nvPr>
          </p:nvSpPr>
          <p:spPr bwMode="gray">
            <a:xfrm>
              <a:off x="3076" y="1658"/>
              <a:ext cx="579" cy="504"/>
            </a:xfrm>
            <a:prstGeom prst="roundRect">
              <a:avLst>
                <a:gd name="adj" fmla="val 5694"/>
              </a:avLst>
            </a:prstGeom>
            <a:gradFill rotWithShape="1">
              <a:gsLst>
                <a:gs pos="0">
                  <a:srgbClr val="EDEDED"/>
                </a:gs>
                <a:gs pos="100000">
                  <a:srgbClr val="CACACA"/>
                </a:gs>
              </a:gsLst>
              <a:lin ang="2700000" scaled="1"/>
            </a:gradFill>
            <a:ln w="12700" algn="ctr">
              <a:solidFill>
                <a:srgbClr val="C6C6C6"/>
              </a:solidFill>
              <a:round/>
              <a:headEnd/>
              <a:tailEnd/>
            </a:ln>
            <a:effectLst>
              <a:prstShdw prst="shdw17" dist="17961" dir="2700000">
                <a:srgbClr val="777777"/>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800" b="1" i="0" u="none" strike="noStrike" kern="0" cap="none" spc="0" normalizeH="0" baseline="0" noProof="0" smtClean="0">
                <a:ln>
                  <a:noFill/>
                </a:ln>
                <a:solidFill>
                  <a:srgbClr val="000000"/>
                </a:solidFill>
                <a:effectLst/>
                <a:uLnTx/>
                <a:uFillTx/>
              </a:endParaRPr>
            </a:p>
          </p:txBody>
        </p:sp>
        <p:sp>
          <p:nvSpPr>
            <p:cNvPr id="129" name="AutoShape 61"/>
            <p:cNvSpPr>
              <a:spLocks noChangeArrowheads="1"/>
            </p:cNvSpPr>
            <p:nvPr>
              <p:custDataLst>
                <p:tags r:id="rId69"/>
              </p:custDataLst>
            </p:nvPr>
          </p:nvSpPr>
          <p:spPr bwMode="gray">
            <a:xfrm>
              <a:off x="3116" y="1694"/>
              <a:ext cx="241" cy="132"/>
            </a:xfrm>
            <a:prstGeom prst="roundRect">
              <a:avLst>
                <a:gd name="adj" fmla="val 10880"/>
              </a:avLst>
            </a:prstGeom>
            <a:gradFill rotWithShape="1">
              <a:gsLst>
                <a:gs pos="0">
                  <a:srgbClr val="487AB2"/>
                </a:gs>
                <a:gs pos="100000">
                  <a:srgbClr val="666666"/>
                </a:gs>
              </a:gsLst>
              <a:lin ang="2700000" scaled="1"/>
            </a:gradFill>
            <a:ln w="12700" algn="ctr">
              <a:noFill/>
              <a:round/>
              <a:headEnd/>
              <a:tailEnd/>
            </a:ln>
            <a:effectLst>
              <a:prstShdw prst="shdw18" dist="17961" dir="13500000">
                <a:srgbClr val="666666">
                  <a:gamma/>
                  <a:shade val="60000"/>
                  <a:invGamma/>
                </a:srgbClr>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Arial" charset="0"/>
              </a:endParaRPr>
            </a:p>
          </p:txBody>
        </p:sp>
        <p:sp>
          <p:nvSpPr>
            <p:cNvPr id="130" name="AutoShape 62"/>
            <p:cNvSpPr>
              <a:spLocks noChangeArrowheads="1"/>
            </p:cNvSpPr>
            <p:nvPr>
              <p:custDataLst>
                <p:tags r:id="rId70"/>
              </p:custDataLst>
            </p:nvPr>
          </p:nvSpPr>
          <p:spPr bwMode="gray">
            <a:xfrm>
              <a:off x="3116" y="1843"/>
              <a:ext cx="241" cy="132"/>
            </a:xfrm>
            <a:prstGeom prst="roundRect">
              <a:avLst>
                <a:gd name="adj" fmla="val 10880"/>
              </a:avLst>
            </a:prstGeom>
            <a:gradFill rotWithShape="1">
              <a:gsLst>
                <a:gs pos="0">
                  <a:srgbClr val="487AB2"/>
                </a:gs>
                <a:gs pos="100000">
                  <a:srgbClr val="666666"/>
                </a:gs>
              </a:gsLst>
              <a:lin ang="2700000" scaled="1"/>
            </a:gradFill>
            <a:ln w="12700" algn="ctr">
              <a:solidFill>
                <a:srgbClr val="C6C6C6"/>
              </a:solidFill>
              <a:round/>
              <a:headEnd/>
              <a:tailEnd/>
            </a:ln>
            <a:effectLst>
              <a:prstShdw prst="shdw17" dist="17961" dir="2700000">
                <a:srgbClr val="777777"/>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800" b="1" i="0" u="none" strike="noStrike" kern="0" cap="none" spc="0" normalizeH="0" baseline="0" noProof="0" smtClean="0">
                <a:ln>
                  <a:noFill/>
                </a:ln>
                <a:solidFill>
                  <a:srgbClr val="000000"/>
                </a:solidFill>
                <a:effectLst/>
                <a:uLnTx/>
                <a:uFillTx/>
              </a:endParaRPr>
            </a:p>
          </p:txBody>
        </p:sp>
        <p:sp>
          <p:nvSpPr>
            <p:cNvPr id="131" name="AutoShape 63"/>
            <p:cNvSpPr>
              <a:spLocks noChangeArrowheads="1"/>
            </p:cNvSpPr>
            <p:nvPr>
              <p:custDataLst>
                <p:tags r:id="rId71"/>
              </p:custDataLst>
            </p:nvPr>
          </p:nvSpPr>
          <p:spPr bwMode="gray">
            <a:xfrm>
              <a:off x="3379" y="1694"/>
              <a:ext cx="241" cy="132"/>
            </a:xfrm>
            <a:prstGeom prst="roundRect">
              <a:avLst>
                <a:gd name="adj" fmla="val 10880"/>
              </a:avLst>
            </a:prstGeom>
            <a:gradFill rotWithShape="1">
              <a:gsLst>
                <a:gs pos="0">
                  <a:srgbClr val="487AB2"/>
                </a:gs>
                <a:gs pos="100000">
                  <a:srgbClr val="666666"/>
                </a:gs>
              </a:gsLst>
              <a:lin ang="2700000" scaled="1"/>
            </a:gradFill>
            <a:ln w="12700" algn="ctr">
              <a:noFill/>
              <a:round/>
              <a:headEnd/>
              <a:tailEnd/>
            </a:ln>
            <a:effectLst>
              <a:prstShdw prst="shdw18" dist="17961" dir="13500000">
                <a:srgbClr val="666666">
                  <a:gamma/>
                  <a:shade val="60000"/>
                  <a:invGamma/>
                </a:srgbClr>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Arial" charset="0"/>
              </a:endParaRPr>
            </a:p>
          </p:txBody>
        </p:sp>
        <p:sp>
          <p:nvSpPr>
            <p:cNvPr id="132" name="AutoShape 64"/>
            <p:cNvSpPr>
              <a:spLocks noChangeArrowheads="1"/>
            </p:cNvSpPr>
            <p:nvPr>
              <p:custDataLst>
                <p:tags r:id="rId72"/>
              </p:custDataLst>
            </p:nvPr>
          </p:nvSpPr>
          <p:spPr bwMode="gray">
            <a:xfrm>
              <a:off x="3379" y="1843"/>
              <a:ext cx="241" cy="132"/>
            </a:xfrm>
            <a:prstGeom prst="roundRect">
              <a:avLst>
                <a:gd name="adj" fmla="val 10880"/>
              </a:avLst>
            </a:prstGeom>
            <a:gradFill rotWithShape="1">
              <a:gsLst>
                <a:gs pos="0">
                  <a:srgbClr val="487AB2"/>
                </a:gs>
                <a:gs pos="100000">
                  <a:srgbClr val="666666"/>
                </a:gs>
              </a:gsLst>
              <a:lin ang="2700000" scaled="1"/>
            </a:gradFill>
            <a:ln w="12700" algn="ctr">
              <a:noFill/>
              <a:round/>
              <a:headEnd/>
              <a:tailEnd/>
            </a:ln>
            <a:effectLst>
              <a:prstShdw prst="shdw18" dist="17961" dir="13500000">
                <a:srgbClr val="666666">
                  <a:gamma/>
                  <a:shade val="60000"/>
                  <a:invGamma/>
                </a:srgbClr>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Arial" charset="0"/>
              </a:endParaRPr>
            </a:p>
          </p:txBody>
        </p:sp>
        <p:sp>
          <p:nvSpPr>
            <p:cNvPr id="133" name="AutoShape 65"/>
            <p:cNvSpPr>
              <a:spLocks noChangeArrowheads="1"/>
            </p:cNvSpPr>
            <p:nvPr>
              <p:custDataLst>
                <p:tags r:id="rId73"/>
              </p:custDataLst>
            </p:nvPr>
          </p:nvSpPr>
          <p:spPr bwMode="gray">
            <a:xfrm>
              <a:off x="3116" y="1993"/>
              <a:ext cx="241" cy="132"/>
            </a:xfrm>
            <a:prstGeom prst="roundRect">
              <a:avLst>
                <a:gd name="adj" fmla="val 10880"/>
              </a:avLst>
            </a:prstGeom>
            <a:gradFill rotWithShape="1">
              <a:gsLst>
                <a:gs pos="0">
                  <a:srgbClr val="487AB2"/>
                </a:gs>
                <a:gs pos="100000">
                  <a:srgbClr val="666666"/>
                </a:gs>
              </a:gsLst>
              <a:lin ang="2700000" scaled="1"/>
            </a:gradFill>
            <a:ln w="12700" algn="ctr">
              <a:noFill/>
              <a:round/>
              <a:headEnd/>
              <a:tailEnd/>
            </a:ln>
            <a:effectLst>
              <a:prstShdw prst="shdw18" dist="17961" dir="13500000">
                <a:srgbClr val="666666">
                  <a:gamma/>
                  <a:shade val="60000"/>
                  <a:invGamma/>
                </a:srgbClr>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Arial" charset="0"/>
              </a:endParaRPr>
            </a:p>
          </p:txBody>
        </p:sp>
        <p:sp>
          <p:nvSpPr>
            <p:cNvPr id="134" name="AutoShape 66"/>
            <p:cNvSpPr>
              <a:spLocks noChangeArrowheads="1"/>
            </p:cNvSpPr>
            <p:nvPr>
              <p:custDataLst>
                <p:tags r:id="rId74"/>
              </p:custDataLst>
            </p:nvPr>
          </p:nvSpPr>
          <p:spPr bwMode="gray">
            <a:xfrm>
              <a:off x="3379" y="1993"/>
              <a:ext cx="241" cy="132"/>
            </a:xfrm>
            <a:prstGeom prst="roundRect">
              <a:avLst>
                <a:gd name="adj" fmla="val 10880"/>
              </a:avLst>
            </a:prstGeom>
            <a:gradFill rotWithShape="1">
              <a:gsLst>
                <a:gs pos="0">
                  <a:srgbClr val="487AB2"/>
                </a:gs>
                <a:gs pos="100000">
                  <a:srgbClr val="666666"/>
                </a:gs>
              </a:gsLst>
              <a:lin ang="2700000" scaled="1"/>
            </a:gradFill>
            <a:ln w="12700" algn="ctr">
              <a:noFill/>
              <a:round/>
              <a:headEnd/>
              <a:tailEnd/>
            </a:ln>
            <a:effectLst>
              <a:prstShdw prst="shdw18" dist="17961" dir="13500000">
                <a:srgbClr val="666666">
                  <a:gamma/>
                  <a:shade val="60000"/>
                  <a:invGamma/>
                </a:srgbClr>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800" b="1" i="0" u="none" strike="noStrike" kern="0" cap="none" spc="0" normalizeH="0" baseline="0" noProof="0" dirty="0">
                <a:ln>
                  <a:noFill/>
                </a:ln>
                <a:solidFill>
                  <a:srgbClr val="000000"/>
                </a:solidFill>
                <a:effectLst/>
                <a:uLnTx/>
                <a:uFillTx/>
                <a:latin typeface="Arial" charset="0"/>
              </a:endParaRPr>
            </a:p>
          </p:txBody>
        </p:sp>
        <p:sp>
          <p:nvSpPr>
            <p:cNvPr id="135" name="Rectangle 67"/>
            <p:cNvSpPr>
              <a:spLocks noChangeArrowheads="1"/>
            </p:cNvSpPr>
            <p:nvPr>
              <p:custDataLst>
                <p:tags r:id="rId75"/>
              </p:custDataLst>
            </p:nvPr>
          </p:nvSpPr>
          <p:spPr bwMode="gray">
            <a:xfrm>
              <a:off x="3118" y="1694"/>
              <a:ext cx="237" cy="135"/>
            </a:xfrm>
            <a:prstGeom prst="rect">
              <a:avLst/>
            </a:prstGeom>
            <a:noFill/>
            <a:ln w="12700">
              <a:noFill/>
              <a:miter lim="800000"/>
              <a:headEnd/>
              <a:tailEnd/>
            </a:ln>
          </p:spPr>
          <p:txBody>
            <a:bodyPr lIns="0" tIns="0" rIns="0" bIns="0" anchor="ctr">
              <a:spAutoFit/>
            </a:bodyP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s-ES_tradnl" sz="700" b="1" i="0" u="none" strike="noStrike" kern="0" cap="none" spc="0" normalizeH="0" baseline="0" noProof="0" smtClean="0">
                  <a:ln>
                    <a:noFill/>
                  </a:ln>
                  <a:solidFill>
                    <a:srgbClr val="FFFFFF"/>
                  </a:solidFill>
                  <a:effectLst/>
                  <a:uLnTx/>
                  <a:uFillTx/>
                </a:rPr>
                <a:t>MES </a:t>
              </a:r>
              <a:br>
                <a:rPr kumimoji="0" lang="es-ES_tradnl" sz="700" b="1" i="0" u="none" strike="noStrike" kern="0" cap="none" spc="0" normalizeH="0" baseline="0" noProof="0" smtClean="0">
                  <a:ln>
                    <a:noFill/>
                  </a:ln>
                  <a:solidFill>
                    <a:srgbClr val="FFFFFF"/>
                  </a:solidFill>
                  <a:effectLst/>
                  <a:uLnTx/>
                  <a:uFillTx/>
                </a:rPr>
              </a:br>
              <a:r>
                <a:rPr kumimoji="0" lang="es-ES_tradnl" sz="700" b="1" i="0" u="none" strike="noStrike" kern="0" cap="none" spc="0" normalizeH="0" baseline="0" noProof="0" smtClean="0">
                  <a:ln>
                    <a:noFill/>
                  </a:ln>
                  <a:solidFill>
                    <a:srgbClr val="FFFFFF"/>
                  </a:solidFill>
                  <a:effectLst/>
                  <a:uLnTx/>
                  <a:uFillTx/>
                </a:rPr>
                <a:t>Integ.</a:t>
              </a:r>
            </a:p>
          </p:txBody>
        </p:sp>
        <p:sp>
          <p:nvSpPr>
            <p:cNvPr id="136" name="Rectangle 68"/>
            <p:cNvSpPr>
              <a:spLocks noChangeArrowheads="1"/>
            </p:cNvSpPr>
            <p:nvPr>
              <p:custDataLst>
                <p:tags r:id="rId76"/>
              </p:custDataLst>
            </p:nvPr>
          </p:nvSpPr>
          <p:spPr bwMode="gray">
            <a:xfrm>
              <a:off x="3380" y="1726"/>
              <a:ext cx="239" cy="68"/>
            </a:xfrm>
            <a:prstGeom prst="rect">
              <a:avLst/>
            </a:prstGeom>
            <a:noFill/>
            <a:ln w="12700">
              <a:noFill/>
              <a:miter lim="800000"/>
              <a:headEnd/>
              <a:tailEnd/>
            </a:ln>
          </p:spPr>
          <p:txBody>
            <a:bodyPr lIns="0" tIns="0" rIns="0" bIns="0" anchor="ctr">
              <a:spAutoFit/>
            </a:bodyP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s-ES_tradnl" sz="700" b="1" i="0" u="none" strike="noStrike" kern="0" cap="none" spc="0" normalizeH="0" baseline="0" noProof="0" smtClean="0">
                  <a:ln>
                    <a:noFill/>
                  </a:ln>
                  <a:solidFill>
                    <a:srgbClr val="FFFFFF"/>
                  </a:solidFill>
                  <a:effectLst/>
                  <a:uLnTx/>
                  <a:uFillTx/>
                </a:rPr>
                <a:t>EBPP</a:t>
              </a:r>
            </a:p>
          </p:txBody>
        </p:sp>
        <p:sp>
          <p:nvSpPr>
            <p:cNvPr id="137" name="Rectangle 69"/>
            <p:cNvSpPr>
              <a:spLocks noChangeArrowheads="1"/>
            </p:cNvSpPr>
            <p:nvPr>
              <p:custDataLst>
                <p:tags r:id="rId77"/>
              </p:custDataLst>
            </p:nvPr>
          </p:nvSpPr>
          <p:spPr bwMode="gray">
            <a:xfrm>
              <a:off x="3118" y="1843"/>
              <a:ext cx="237" cy="136"/>
            </a:xfrm>
            <a:prstGeom prst="rect">
              <a:avLst/>
            </a:prstGeom>
            <a:noFill/>
            <a:ln w="12700">
              <a:noFill/>
              <a:miter lim="800000"/>
              <a:headEnd/>
              <a:tailEnd/>
            </a:ln>
          </p:spPr>
          <p:txBody>
            <a:bodyPr lIns="0" tIns="0" rIns="0" bIns="0" anchor="ctr">
              <a:spAutoFit/>
            </a:bodyP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s-ES_tradnl" sz="700" b="1" i="0" u="none" strike="noStrike" kern="0" cap="none" spc="0" normalizeH="0" baseline="0" noProof="0" smtClean="0">
                  <a:ln>
                    <a:noFill/>
                  </a:ln>
                  <a:solidFill>
                    <a:srgbClr val="FFFFFF"/>
                  </a:solidFill>
                  <a:effectLst/>
                  <a:uLnTx/>
                  <a:uFillTx/>
                </a:rPr>
                <a:t>Sales order</a:t>
              </a:r>
            </a:p>
          </p:txBody>
        </p:sp>
        <p:sp>
          <p:nvSpPr>
            <p:cNvPr id="138" name="Rectangle 70"/>
            <p:cNvSpPr>
              <a:spLocks noChangeArrowheads="1"/>
            </p:cNvSpPr>
            <p:nvPr>
              <p:custDataLst>
                <p:tags r:id="rId78"/>
              </p:custDataLst>
            </p:nvPr>
          </p:nvSpPr>
          <p:spPr bwMode="gray">
            <a:xfrm>
              <a:off x="3380" y="1844"/>
              <a:ext cx="239" cy="136"/>
            </a:xfrm>
            <a:prstGeom prst="rect">
              <a:avLst/>
            </a:prstGeom>
            <a:noFill/>
            <a:ln w="12700">
              <a:noFill/>
              <a:miter lim="800000"/>
              <a:headEnd/>
              <a:tailEnd/>
            </a:ln>
          </p:spPr>
          <p:txBody>
            <a:bodyPr lIns="0" tIns="0" rIns="0" bIns="0" anchor="ctr">
              <a:spAutoFit/>
            </a:bodyP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s-ES_tradnl" sz="700" b="1" i="0" u="none" strike="noStrike" kern="0" cap="none" spc="0" normalizeH="0" baseline="0" noProof="0" smtClean="0">
                  <a:ln>
                    <a:noFill/>
                  </a:ln>
                  <a:solidFill>
                    <a:srgbClr val="FFFFFF"/>
                  </a:solidFill>
                  <a:effectLst/>
                  <a:uLnTx/>
                  <a:uFillTx/>
                </a:rPr>
                <a:t>HCM </a:t>
              </a:r>
              <a:br>
                <a:rPr kumimoji="0" lang="es-ES_tradnl" sz="700" b="1" i="0" u="none" strike="noStrike" kern="0" cap="none" spc="0" normalizeH="0" baseline="0" noProof="0" smtClean="0">
                  <a:ln>
                    <a:noFill/>
                  </a:ln>
                  <a:solidFill>
                    <a:srgbClr val="FFFFFF"/>
                  </a:solidFill>
                  <a:effectLst/>
                  <a:uLnTx/>
                  <a:uFillTx/>
                </a:rPr>
              </a:br>
              <a:r>
                <a:rPr kumimoji="0" lang="es-ES_tradnl" sz="700" b="1" i="0" u="none" strike="noStrike" kern="0" cap="none" spc="0" normalizeH="0" baseline="0" noProof="0" smtClean="0">
                  <a:ln>
                    <a:noFill/>
                  </a:ln>
                  <a:solidFill>
                    <a:srgbClr val="FFFFFF"/>
                  </a:solidFill>
                  <a:effectLst/>
                  <a:uLnTx/>
                  <a:uFillTx/>
                </a:rPr>
                <a:t>forms</a:t>
              </a:r>
            </a:p>
          </p:txBody>
        </p:sp>
        <p:sp>
          <p:nvSpPr>
            <p:cNvPr id="139" name="Rectangle 71"/>
            <p:cNvSpPr>
              <a:spLocks noChangeArrowheads="1"/>
            </p:cNvSpPr>
            <p:nvPr>
              <p:custDataLst>
                <p:tags r:id="rId79"/>
              </p:custDataLst>
            </p:nvPr>
          </p:nvSpPr>
          <p:spPr bwMode="gray">
            <a:xfrm>
              <a:off x="3119" y="1993"/>
              <a:ext cx="234" cy="136"/>
            </a:xfrm>
            <a:prstGeom prst="rect">
              <a:avLst/>
            </a:prstGeom>
            <a:noFill/>
            <a:ln w="12700">
              <a:noFill/>
              <a:miter lim="800000"/>
              <a:headEnd/>
              <a:tailEnd/>
            </a:ln>
          </p:spPr>
          <p:txBody>
            <a:bodyPr lIns="0" tIns="0" rIns="0" bIns="0" anchor="ctr">
              <a:spAutoFit/>
            </a:bodyP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s-ES_tradnl" sz="700" b="1" i="0" u="none" strike="noStrike" kern="0" cap="none" spc="0" normalizeH="0" baseline="0" noProof="0" smtClean="0">
                  <a:ln>
                    <a:noFill/>
                  </a:ln>
                  <a:solidFill>
                    <a:srgbClr val="FFFFFF"/>
                  </a:solidFill>
                  <a:effectLst/>
                  <a:uLnTx/>
                  <a:uFillTx/>
                </a:rPr>
                <a:t>Credit Report</a:t>
              </a:r>
            </a:p>
          </p:txBody>
        </p:sp>
        <p:sp>
          <p:nvSpPr>
            <p:cNvPr id="140" name="Rectangle 72"/>
            <p:cNvSpPr>
              <a:spLocks noChangeArrowheads="1"/>
            </p:cNvSpPr>
            <p:nvPr>
              <p:custDataLst>
                <p:tags r:id="rId80"/>
              </p:custDataLst>
            </p:nvPr>
          </p:nvSpPr>
          <p:spPr bwMode="gray">
            <a:xfrm>
              <a:off x="3385" y="1960"/>
              <a:ext cx="231" cy="201"/>
            </a:xfrm>
            <a:prstGeom prst="rect">
              <a:avLst/>
            </a:prstGeom>
            <a:noFill/>
            <a:ln w="12700">
              <a:noFill/>
              <a:miter lim="800000"/>
              <a:headEnd/>
              <a:tailEnd/>
            </a:ln>
          </p:spPr>
          <p:txBody>
            <a:bodyPr lIns="0" tIns="0" rIns="0" bIns="0" anchor="ctr">
              <a:spAutoFit/>
            </a:bodyP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s-ES_tradnl" sz="700" b="1" i="0" u="none" strike="noStrike" kern="0" cap="none" spc="0" normalizeH="0" baseline="0" noProof="0" smtClean="0">
                  <a:ln>
                    <a:noFill/>
                  </a:ln>
                  <a:solidFill>
                    <a:srgbClr val="FFFFFF"/>
                  </a:solidFill>
                  <a:effectLst/>
                  <a:uLnTx/>
                  <a:uFillTx/>
                </a:rPr>
                <a:t>Budget Execution</a:t>
              </a:r>
            </a:p>
          </p:txBody>
        </p:sp>
      </p:grpSp>
      <p:sp>
        <p:nvSpPr>
          <p:cNvPr id="141" name="Text Box 73"/>
          <p:cNvSpPr txBox="1">
            <a:spLocks noChangeArrowheads="1"/>
          </p:cNvSpPr>
          <p:nvPr>
            <p:custDataLst>
              <p:tags r:id="rId1"/>
            </p:custDataLst>
          </p:nvPr>
        </p:nvSpPr>
        <p:spPr bwMode="gray">
          <a:xfrm>
            <a:off x="4946019" y="2254138"/>
            <a:ext cx="1343934" cy="441981"/>
          </a:xfrm>
          <a:prstGeom prst="rect">
            <a:avLst/>
          </a:prstGeom>
          <a:noFill/>
          <a:ln w="12700">
            <a:noFill/>
            <a:miter lim="800000"/>
            <a:headEnd/>
            <a:tailEnd/>
          </a:ln>
        </p:spPr>
        <p:txBody>
          <a:bodyPr wrap="none" lIns="90000" tIns="46800" rIns="90000" bIns="46800">
            <a:spAutoFit/>
          </a:bodyPr>
          <a:lstStyle/>
          <a:p>
            <a:pPr marL="0" marR="0" lvl="0" indent="0" algn="ctr" defTabSz="914400" eaLnBrk="1" fontAlgn="auto" latinLnBrk="0" hangingPunct="1">
              <a:lnSpc>
                <a:spcPct val="80000"/>
              </a:lnSpc>
              <a:spcBef>
                <a:spcPts val="0"/>
              </a:spcBef>
              <a:spcAft>
                <a:spcPts val="0"/>
              </a:spcAft>
              <a:buClr>
                <a:srgbClr val="F0AB00"/>
              </a:buClr>
              <a:buSzPct val="80000"/>
              <a:buFont typeface="Wingdings" pitchFamily="2" charset="2"/>
              <a:buNone/>
              <a:tabLst/>
              <a:defRPr/>
            </a:pPr>
            <a:r>
              <a:rPr kumimoji="0" lang="es-ES_tradnl" sz="1400" b="1" i="0" u="none" strike="noStrike" kern="0" cap="none" spc="0" normalizeH="0" baseline="0" noProof="0" dirty="0" err="1" smtClean="0">
                <a:ln>
                  <a:noFill/>
                </a:ln>
                <a:solidFill>
                  <a:srgbClr val="4D4D4D"/>
                </a:solidFill>
                <a:effectLst/>
                <a:uLnTx/>
                <a:uFillTx/>
                <a:latin typeface="BentonSans Book" panose="02000503000000020004" pitchFamily="2" charset="0"/>
              </a:rPr>
              <a:t>Enhancement</a:t>
            </a:r>
            <a:r>
              <a:rPr kumimoji="0" lang="es-ES_tradnl" sz="1400" b="1" i="0" u="none" strike="noStrike" kern="0" cap="none" spc="0" normalizeH="0" baseline="0" noProof="0" dirty="0" smtClean="0">
                <a:ln>
                  <a:noFill/>
                </a:ln>
                <a:solidFill>
                  <a:srgbClr val="4D4D4D"/>
                </a:solidFill>
                <a:effectLst/>
                <a:uLnTx/>
                <a:uFillTx/>
                <a:latin typeface="BentonSans Book" panose="02000503000000020004" pitchFamily="2" charset="0"/>
              </a:rPr>
              <a:t> </a:t>
            </a:r>
            <a:br>
              <a:rPr kumimoji="0" lang="es-ES_tradnl" sz="1400" b="1" i="0" u="none" strike="noStrike" kern="0" cap="none" spc="0" normalizeH="0" baseline="0" noProof="0" dirty="0" smtClean="0">
                <a:ln>
                  <a:noFill/>
                </a:ln>
                <a:solidFill>
                  <a:srgbClr val="4D4D4D"/>
                </a:solidFill>
                <a:effectLst/>
                <a:uLnTx/>
                <a:uFillTx/>
                <a:latin typeface="BentonSans Book" panose="02000503000000020004" pitchFamily="2" charset="0"/>
              </a:rPr>
            </a:br>
            <a:r>
              <a:rPr kumimoji="0" lang="es-ES_tradnl" sz="1400" b="1" i="0" u="none" strike="noStrike" kern="0" cap="none" spc="0" normalizeH="0" baseline="0" noProof="0" dirty="0" err="1" smtClean="0">
                <a:ln>
                  <a:noFill/>
                </a:ln>
                <a:solidFill>
                  <a:srgbClr val="4D4D4D"/>
                </a:solidFill>
                <a:effectLst/>
                <a:uLnTx/>
                <a:uFillTx/>
                <a:latin typeface="BentonSans Book" panose="02000503000000020004" pitchFamily="2" charset="0"/>
              </a:rPr>
              <a:t>Package</a:t>
            </a:r>
            <a:endParaRPr kumimoji="0" lang="es-ES_tradnl" sz="1400" b="1" i="0" u="none" strike="noStrike" kern="0" cap="none" spc="0" normalizeH="0" baseline="0" noProof="0" dirty="0" smtClean="0">
              <a:ln>
                <a:noFill/>
              </a:ln>
              <a:solidFill>
                <a:srgbClr val="4D4D4D"/>
              </a:solidFill>
              <a:effectLst/>
              <a:uLnTx/>
              <a:uFillTx/>
              <a:latin typeface="BentonSans Book" panose="02000503000000020004" pitchFamily="2" charset="0"/>
            </a:endParaRPr>
          </a:p>
        </p:txBody>
      </p:sp>
      <p:pic>
        <p:nvPicPr>
          <p:cNvPr id="142" name="Picture 23" descr="grid"/>
          <p:cNvPicPr>
            <a:picLocks noChangeAspect="1" noChangeArrowheads="1"/>
          </p:cNvPicPr>
          <p:nvPr>
            <p:custDataLst>
              <p:tags r:id="rId2"/>
            </p:custDataLst>
          </p:nvPr>
        </p:nvPicPr>
        <p:blipFill>
          <a:blip r:embed="rId83" cstate="print"/>
          <a:srcRect/>
          <a:stretch>
            <a:fillRect/>
          </a:stretch>
        </p:blipFill>
        <p:spPr bwMode="gray">
          <a:xfrm>
            <a:off x="6693517" y="2238263"/>
            <a:ext cx="1920875" cy="738187"/>
          </a:xfrm>
          <a:prstGeom prst="rect">
            <a:avLst/>
          </a:prstGeom>
          <a:noFill/>
          <a:ln w="9525">
            <a:noFill/>
            <a:miter lim="800000"/>
            <a:headEnd/>
            <a:tailEnd/>
          </a:ln>
        </p:spPr>
      </p:pic>
      <p:pic>
        <p:nvPicPr>
          <p:cNvPr id="143" name="Picture 24" descr="grid"/>
          <p:cNvPicPr>
            <a:picLocks noChangeAspect="1" noChangeArrowheads="1"/>
          </p:cNvPicPr>
          <p:nvPr>
            <p:custDataLst>
              <p:tags r:id="rId3"/>
            </p:custDataLst>
          </p:nvPr>
        </p:nvPicPr>
        <p:blipFill>
          <a:blip r:embed="rId83" cstate="print"/>
          <a:srcRect/>
          <a:stretch>
            <a:fillRect/>
          </a:stretch>
        </p:blipFill>
        <p:spPr bwMode="gray">
          <a:xfrm>
            <a:off x="6693517" y="3279663"/>
            <a:ext cx="1920875" cy="738187"/>
          </a:xfrm>
          <a:prstGeom prst="rect">
            <a:avLst/>
          </a:prstGeom>
          <a:noFill/>
          <a:ln w="9525">
            <a:noFill/>
            <a:miter lim="800000"/>
            <a:headEnd/>
            <a:tailEnd/>
          </a:ln>
        </p:spPr>
      </p:pic>
      <p:pic>
        <p:nvPicPr>
          <p:cNvPr id="144" name="Picture 25" descr="grid"/>
          <p:cNvPicPr>
            <a:picLocks noChangeAspect="1" noChangeArrowheads="1"/>
          </p:cNvPicPr>
          <p:nvPr>
            <p:custDataLst>
              <p:tags r:id="rId4"/>
            </p:custDataLst>
          </p:nvPr>
        </p:nvPicPr>
        <p:blipFill>
          <a:blip r:embed="rId83" cstate="print"/>
          <a:srcRect/>
          <a:stretch>
            <a:fillRect/>
          </a:stretch>
        </p:blipFill>
        <p:spPr bwMode="gray">
          <a:xfrm>
            <a:off x="6693517" y="4322650"/>
            <a:ext cx="1920875" cy="739775"/>
          </a:xfrm>
          <a:prstGeom prst="rect">
            <a:avLst/>
          </a:prstGeom>
          <a:noFill/>
          <a:ln w="9525">
            <a:noFill/>
            <a:miter lim="800000"/>
            <a:headEnd/>
            <a:tailEnd/>
          </a:ln>
        </p:spPr>
      </p:pic>
      <p:sp>
        <p:nvSpPr>
          <p:cNvPr id="145" name="Text Box 27"/>
          <p:cNvSpPr txBox="1">
            <a:spLocks noChangeArrowheads="1"/>
          </p:cNvSpPr>
          <p:nvPr>
            <p:custDataLst>
              <p:tags r:id="rId5"/>
            </p:custDataLst>
          </p:nvPr>
        </p:nvSpPr>
        <p:spPr bwMode="gray">
          <a:xfrm>
            <a:off x="6709392" y="1968388"/>
            <a:ext cx="1871663" cy="284162"/>
          </a:xfrm>
          <a:prstGeom prst="rect">
            <a:avLst/>
          </a:prstGeom>
          <a:noFill/>
          <a:ln w="12700" algn="ctr">
            <a:noFill/>
            <a:miter lim="800000"/>
            <a:headEnd/>
            <a:tailEnd/>
          </a:ln>
        </p:spPr>
        <p:txBody>
          <a:bodyPr lIns="90000" tIns="46800" rIns="90000" bIns="46800"/>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s-ES_tradnl" sz="1400" b="1" i="0" u="none" strike="noStrike" kern="0" cap="none" spc="0" normalizeH="0" baseline="0" noProof="0" dirty="0" smtClean="0">
                <a:ln>
                  <a:noFill/>
                </a:ln>
                <a:solidFill>
                  <a:srgbClr val="4D4D4D"/>
                </a:solidFill>
                <a:effectLst/>
                <a:uLnTx/>
                <a:uFillTx/>
                <a:latin typeface="BentonSans Book" panose="02000503000000020004" pitchFamily="2" charset="0"/>
              </a:rPr>
              <a:t>Interfaz de usuario</a:t>
            </a:r>
          </a:p>
        </p:txBody>
      </p:sp>
      <p:sp>
        <p:nvSpPr>
          <p:cNvPr id="146" name="Text Box 28"/>
          <p:cNvSpPr txBox="1">
            <a:spLocks noChangeArrowheads="1"/>
          </p:cNvSpPr>
          <p:nvPr>
            <p:custDataLst>
              <p:tags r:id="rId6"/>
            </p:custDataLst>
          </p:nvPr>
        </p:nvSpPr>
        <p:spPr bwMode="gray">
          <a:xfrm>
            <a:off x="6709392" y="3032013"/>
            <a:ext cx="1871663" cy="284162"/>
          </a:xfrm>
          <a:prstGeom prst="rect">
            <a:avLst/>
          </a:prstGeom>
          <a:noFill/>
          <a:ln w="12700" algn="ctr">
            <a:noFill/>
            <a:miter lim="800000"/>
            <a:headEnd/>
            <a:tailEnd/>
          </a:ln>
        </p:spPr>
        <p:txBody>
          <a:bodyPr lIns="90000" tIns="46800" rIns="90000" bIns="46800"/>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s-ES_tradnl" sz="1400" b="1" i="0" u="none" strike="noStrike" kern="0" cap="none" spc="0" normalizeH="0" baseline="0" noProof="0" dirty="0" smtClean="0">
                <a:ln>
                  <a:noFill/>
                </a:ln>
                <a:solidFill>
                  <a:srgbClr val="4D4D4D"/>
                </a:solidFill>
                <a:effectLst/>
                <a:uLnTx/>
                <a:uFillTx/>
                <a:latin typeface="BentonSans Book" panose="02000503000000020004" pitchFamily="2" charset="0"/>
              </a:rPr>
              <a:t>Funcionalidad</a:t>
            </a:r>
          </a:p>
        </p:txBody>
      </p:sp>
      <p:sp>
        <p:nvSpPr>
          <p:cNvPr id="147" name="Text Box 29"/>
          <p:cNvSpPr txBox="1">
            <a:spLocks noChangeArrowheads="1"/>
          </p:cNvSpPr>
          <p:nvPr>
            <p:custDataLst>
              <p:tags r:id="rId7"/>
            </p:custDataLst>
          </p:nvPr>
        </p:nvSpPr>
        <p:spPr bwMode="gray">
          <a:xfrm>
            <a:off x="6426817" y="4057538"/>
            <a:ext cx="2592388" cy="282575"/>
          </a:xfrm>
          <a:prstGeom prst="rect">
            <a:avLst/>
          </a:prstGeom>
          <a:noFill/>
          <a:ln w="12700">
            <a:noFill/>
            <a:miter lim="800000"/>
            <a:headEnd/>
            <a:tailEnd/>
          </a:ln>
        </p:spPr>
        <p:txBody>
          <a:bodyPr lIns="90000" tIns="46800" rIns="90000" bIns="46800"/>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s-ES_tradnl" sz="1400" b="1" i="0" u="none" strike="noStrike" kern="0" cap="none" spc="0" normalizeH="0" baseline="0" noProof="0" dirty="0" smtClean="0">
                <a:ln>
                  <a:noFill/>
                </a:ln>
                <a:solidFill>
                  <a:srgbClr val="4D4D4D"/>
                </a:solidFill>
                <a:effectLst/>
                <a:uLnTx/>
                <a:uFillTx/>
                <a:latin typeface="BentonSans Book" panose="02000503000000020004" pitchFamily="2" charset="0"/>
              </a:rPr>
              <a:t>Servicios empresariales</a:t>
            </a:r>
          </a:p>
        </p:txBody>
      </p:sp>
      <p:sp>
        <p:nvSpPr>
          <p:cNvPr id="148" name="AutoShape 85"/>
          <p:cNvSpPr>
            <a:spLocks noChangeArrowheads="1"/>
          </p:cNvSpPr>
          <p:nvPr>
            <p:custDataLst>
              <p:tags r:id="rId8"/>
            </p:custDataLst>
          </p:nvPr>
        </p:nvSpPr>
        <p:spPr bwMode="gray">
          <a:xfrm>
            <a:off x="7336455" y="3405075"/>
            <a:ext cx="223837" cy="106363"/>
          </a:xfrm>
          <a:prstGeom prst="roundRect">
            <a:avLst>
              <a:gd name="adj" fmla="val 11037"/>
            </a:avLst>
          </a:prstGeom>
          <a:gradFill rotWithShape="1">
            <a:gsLst>
              <a:gs pos="0">
                <a:srgbClr val="80C9DC"/>
              </a:gs>
              <a:gs pos="100000">
                <a:srgbClr val="39AAC9"/>
              </a:gs>
            </a:gsLst>
            <a:lin ang="2700000" scaled="1"/>
          </a:gradFill>
          <a:ln w="12700" algn="ctr">
            <a:solidFill>
              <a:srgbClr val="C6C6C6"/>
            </a:solidFill>
            <a:round/>
            <a:headEnd/>
            <a:tailEnd/>
          </a:ln>
          <a:effectLst>
            <a:prstShdw prst="shdw17" dist="17961" dir="2700000">
              <a:srgbClr val="777777"/>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200" b="1" i="0" u="none" strike="noStrike" kern="0" cap="none" spc="0" normalizeH="0" baseline="0" noProof="0" smtClean="0">
              <a:ln>
                <a:noFill/>
              </a:ln>
              <a:solidFill>
                <a:srgbClr val="000000"/>
              </a:solidFill>
              <a:effectLst/>
              <a:uLnTx/>
              <a:uFillTx/>
            </a:endParaRPr>
          </a:p>
        </p:txBody>
      </p:sp>
      <p:sp>
        <p:nvSpPr>
          <p:cNvPr id="149" name="AutoShape 86"/>
          <p:cNvSpPr>
            <a:spLocks noChangeArrowheads="1"/>
          </p:cNvSpPr>
          <p:nvPr>
            <p:custDataLst>
              <p:tags r:id="rId9"/>
            </p:custDataLst>
          </p:nvPr>
        </p:nvSpPr>
        <p:spPr bwMode="gray">
          <a:xfrm>
            <a:off x="6930055" y="2466863"/>
            <a:ext cx="233362" cy="106362"/>
          </a:xfrm>
          <a:prstGeom prst="roundRect">
            <a:avLst>
              <a:gd name="adj" fmla="val 11037"/>
            </a:avLst>
          </a:prstGeom>
          <a:gradFill rotWithShape="1">
            <a:gsLst>
              <a:gs pos="0">
                <a:srgbClr val="B0B576"/>
              </a:gs>
              <a:gs pos="100000">
                <a:srgbClr val="848B29"/>
              </a:gs>
            </a:gsLst>
            <a:lin ang="2700000" scaled="1"/>
          </a:gradFill>
          <a:ln w="12700" algn="ctr">
            <a:solidFill>
              <a:srgbClr val="C6C6C6"/>
            </a:solidFill>
            <a:round/>
            <a:headEnd/>
            <a:tailEnd/>
          </a:ln>
          <a:effectLst>
            <a:prstShdw prst="shdw17" dist="17961" dir="2700000">
              <a:srgbClr val="777777"/>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200" b="1" i="0" u="none" strike="noStrike" kern="0" cap="none" spc="0" normalizeH="0" baseline="0" noProof="0" smtClean="0">
              <a:ln>
                <a:noFill/>
              </a:ln>
              <a:solidFill>
                <a:srgbClr val="000000"/>
              </a:solidFill>
              <a:effectLst/>
              <a:uLnTx/>
              <a:uFillTx/>
            </a:endParaRPr>
          </a:p>
        </p:txBody>
      </p:sp>
      <p:sp>
        <p:nvSpPr>
          <p:cNvPr id="150" name="AutoShape 87"/>
          <p:cNvSpPr>
            <a:spLocks noChangeArrowheads="1"/>
          </p:cNvSpPr>
          <p:nvPr>
            <p:custDataLst>
              <p:tags r:id="rId10"/>
            </p:custDataLst>
          </p:nvPr>
        </p:nvSpPr>
        <p:spPr bwMode="gray">
          <a:xfrm>
            <a:off x="7360267" y="4541725"/>
            <a:ext cx="433388" cy="85725"/>
          </a:xfrm>
          <a:prstGeom prst="roundRect">
            <a:avLst>
              <a:gd name="adj" fmla="val 11037"/>
            </a:avLst>
          </a:prstGeom>
          <a:gradFill rotWithShape="1">
            <a:gsLst>
              <a:gs pos="0">
                <a:srgbClr val="FFE8AF"/>
              </a:gs>
              <a:gs pos="100000">
                <a:srgbClr val="FFBC13"/>
              </a:gs>
            </a:gsLst>
            <a:lin ang="2700000" scaled="1"/>
          </a:gradFill>
          <a:ln w="12700" algn="ctr">
            <a:solidFill>
              <a:srgbClr val="C6C6C6"/>
            </a:solidFill>
            <a:round/>
            <a:headEnd/>
            <a:tailEnd/>
          </a:ln>
          <a:effectLst>
            <a:prstShdw prst="shdw17" dist="17961" dir="2700000">
              <a:srgbClr val="777777"/>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200" b="1" i="0" u="none" strike="noStrike" kern="0" cap="none" spc="0" normalizeH="0" baseline="0" noProof="0" smtClean="0">
              <a:ln>
                <a:noFill/>
              </a:ln>
              <a:solidFill>
                <a:srgbClr val="000000"/>
              </a:solidFill>
              <a:effectLst/>
              <a:uLnTx/>
              <a:uFillTx/>
            </a:endParaRPr>
          </a:p>
        </p:txBody>
      </p:sp>
      <p:sp>
        <p:nvSpPr>
          <p:cNvPr id="151" name="Text Box 99"/>
          <p:cNvSpPr txBox="1">
            <a:spLocks noChangeArrowheads="1"/>
          </p:cNvSpPr>
          <p:nvPr>
            <p:custDataLst>
              <p:tags r:id="rId11"/>
            </p:custDataLst>
          </p:nvPr>
        </p:nvSpPr>
        <p:spPr bwMode="gray">
          <a:xfrm>
            <a:off x="4855146" y="4792550"/>
            <a:ext cx="1587592" cy="441981"/>
          </a:xfrm>
          <a:prstGeom prst="rect">
            <a:avLst/>
          </a:prstGeom>
          <a:noFill/>
          <a:ln w="12700">
            <a:noFill/>
            <a:miter lim="800000"/>
            <a:headEnd/>
            <a:tailEnd/>
          </a:ln>
        </p:spPr>
        <p:txBody>
          <a:bodyPr wrap="none" lIns="90000" tIns="46800" rIns="90000" bIns="46800">
            <a:spAutoFit/>
          </a:bodyPr>
          <a:lstStyle/>
          <a:p>
            <a:pPr marL="0" marR="0" lvl="0" indent="0" algn="ctr" defTabSz="914400" eaLnBrk="1" fontAlgn="auto" latinLnBrk="0" hangingPunct="1">
              <a:lnSpc>
                <a:spcPct val="80000"/>
              </a:lnSpc>
              <a:spcBef>
                <a:spcPts val="0"/>
              </a:spcBef>
              <a:spcAft>
                <a:spcPts val="0"/>
              </a:spcAft>
              <a:buClr>
                <a:srgbClr val="F0AB00"/>
              </a:buClr>
              <a:buSzPct val="80000"/>
              <a:buFont typeface="Wingdings" pitchFamily="2" charset="2"/>
              <a:buNone/>
              <a:tabLst/>
              <a:defRPr/>
            </a:pPr>
            <a:r>
              <a:rPr kumimoji="0" lang="es-ES_tradnl" sz="1400" b="1" i="0" u="none" strike="noStrike" kern="0" cap="none" spc="0" normalizeH="0" baseline="0" noProof="0" dirty="0" smtClean="0">
                <a:ln>
                  <a:noFill/>
                </a:ln>
                <a:solidFill>
                  <a:srgbClr val="4D4D4D"/>
                </a:solidFill>
                <a:effectLst/>
                <a:uLnTx/>
                <a:uFillTx/>
                <a:latin typeface="BentonSans Book" panose="02000503000000020004" pitchFamily="2" charset="0"/>
              </a:rPr>
              <a:t>Administración </a:t>
            </a:r>
          </a:p>
          <a:p>
            <a:pPr marL="0" marR="0" lvl="0" indent="0" algn="ctr" defTabSz="914400" eaLnBrk="1" fontAlgn="auto" latinLnBrk="0" hangingPunct="1">
              <a:lnSpc>
                <a:spcPct val="80000"/>
              </a:lnSpc>
              <a:spcBef>
                <a:spcPts val="0"/>
              </a:spcBef>
              <a:spcAft>
                <a:spcPts val="0"/>
              </a:spcAft>
              <a:buClr>
                <a:srgbClr val="F0AB00"/>
              </a:buClr>
              <a:buSzPct val="80000"/>
              <a:buFont typeface="Wingdings" pitchFamily="2" charset="2"/>
              <a:buNone/>
              <a:tabLst/>
              <a:defRPr/>
            </a:pPr>
            <a:r>
              <a:rPr kumimoji="0" lang="es-ES_tradnl" sz="1400" b="1" i="0" u="none" strike="noStrike" kern="0" cap="none" spc="0" normalizeH="0" baseline="0" noProof="0" dirty="0" smtClean="0">
                <a:ln>
                  <a:noFill/>
                </a:ln>
                <a:solidFill>
                  <a:srgbClr val="4D4D4D"/>
                </a:solidFill>
                <a:effectLst/>
                <a:uLnTx/>
                <a:uFillTx/>
                <a:latin typeface="BentonSans Book" panose="02000503000000020004" pitchFamily="2" charset="0"/>
              </a:rPr>
              <a:t>Pedidos de Venta</a:t>
            </a:r>
          </a:p>
        </p:txBody>
      </p:sp>
      <p:cxnSp>
        <p:nvCxnSpPr>
          <p:cNvPr id="152" name="AutoShape 53"/>
          <p:cNvCxnSpPr>
            <a:cxnSpLocks noChangeShapeType="1"/>
            <a:stCxn id="156" idx="3"/>
            <a:endCxn id="149" idx="1"/>
          </p:cNvCxnSpPr>
          <p:nvPr>
            <p:custDataLst>
              <p:tags r:id="rId12"/>
            </p:custDataLst>
          </p:nvPr>
        </p:nvCxnSpPr>
        <p:spPr bwMode="gray">
          <a:xfrm flipV="1">
            <a:off x="6120430" y="2520838"/>
            <a:ext cx="809625" cy="1824037"/>
          </a:xfrm>
          <a:prstGeom prst="bentConnector3">
            <a:avLst>
              <a:gd name="adj1" fmla="val 50000"/>
            </a:avLst>
          </a:prstGeom>
          <a:noFill/>
          <a:ln w="28575">
            <a:solidFill>
              <a:srgbClr val="4D4D4D"/>
            </a:solidFill>
            <a:miter lim="800000"/>
            <a:headEnd/>
            <a:tailEnd type="triangle" w="med" len="med"/>
          </a:ln>
        </p:spPr>
      </p:cxnSp>
      <p:cxnSp>
        <p:nvCxnSpPr>
          <p:cNvPr id="153" name="AutoShape 54"/>
          <p:cNvCxnSpPr>
            <a:cxnSpLocks noChangeShapeType="1"/>
            <a:stCxn id="156" idx="3"/>
            <a:endCxn id="148" idx="1"/>
          </p:cNvCxnSpPr>
          <p:nvPr>
            <p:custDataLst>
              <p:tags r:id="rId13"/>
            </p:custDataLst>
          </p:nvPr>
        </p:nvCxnSpPr>
        <p:spPr bwMode="gray">
          <a:xfrm flipV="1">
            <a:off x="6120430" y="3459050"/>
            <a:ext cx="1216025" cy="885825"/>
          </a:xfrm>
          <a:prstGeom prst="bentConnector3">
            <a:avLst>
              <a:gd name="adj1" fmla="val 33157"/>
            </a:avLst>
          </a:prstGeom>
          <a:noFill/>
          <a:ln w="28575">
            <a:solidFill>
              <a:srgbClr val="4D4D4D"/>
            </a:solidFill>
            <a:miter lim="800000"/>
            <a:headEnd/>
            <a:tailEnd type="triangle" w="med" len="med"/>
          </a:ln>
        </p:spPr>
      </p:cxnSp>
      <p:cxnSp>
        <p:nvCxnSpPr>
          <p:cNvPr id="154" name="AutoShape 55"/>
          <p:cNvCxnSpPr>
            <a:cxnSpLocks noChangeShapeType="1"/>
            <a:endCxn id="150" idx="1"/>
          </p:cNvCxnSpPr>
          <p:nvPr>
            <p:custDataLst>
              <p:tags r:id="rId14"/>
            </p:custDataLst>
          </p:nvPr>
        </p:nvCxnSpPr>
        <p:spPr bwMode="gray">
          <a:xfrm>
            <a:off x="6071217" y="4584588"/>
            <a:ext cx="1289050" cy="0"/>
          </a:xfrm>
          <a:prstGeom prst="straightConnector1">
            <a:avLst/>
          </a:prstGeom>
          <a:noFill/>
          <a:ln w="28575">
            <a:solidFill>
              <a:srgbClr val="4D4D4D"/>
            </a:solidFill>
            <a:round/>
            <a:headEnd/>
            <a:tailEnd type="triangle" w="med" len="med"/>
          </a:ln>
        </p:spPr>
      </p:cxnSp>
      <p:sp>
        <p:nvSpPr>
          <p:cNvPr id="155" name="Freeform 74"/>
          <p:cNvSpPr>
            <a:spLocks/>
          </p:cNvSpPr>
          <p:nvPr>
            <p:custDataLst>
              <p:tags r:id="rId15"/>
            </p:custDataLst>
          </p:nvPr>
        </p:nvSpPr>
        <p:spPr bwMode="gray">
          <a:xfrm>
            <a:off x="5126655" y="3384438"/>
            <a:ext cx="996950" cy="1385887"/>
          </a:xfrm>
          <a:custGeom>
            <a:avLst/>
            <a:gdLst>
              <a:gd name="T0" fmla="*/ 2147483647 w 948"/>
              <a:gd name="T1" fmla="*/ 0 h 1186"/>
              <a:gd name="T2" fmla="*/ 2147483647 w 948"/>
              <a:gd name="T3" fmla="*/ 2147483647 h 1186"/>
              <a:gd name="T4" fmla="*/ 2147483647 w 948"/>
              <a:gd name="T5" fmla="*/ 2147483647 h 1186"/>
              <a:gd name="T6" fmla="*/ 0 w 948"/>
              <a:gd name="T7" fmla="*/ 0 h 1186"/>
              <a:gd name="T8" fmla="*/ 2147483647 w 948"/>
              <a:gd name="T9" fmla="*/ 0 h 1186"/>
              <a:gd name="T10" fmla="*/ 0 60000 65536"/>
              <a:gd name="T11" fmla="*/ 0 60000 65536"/>
              <a:gd name="T12" fmla="*/ 0 60000 65536"/>
              <a:gd name="T13" fmla="*/ 0 60000 65536"/>
              <a:gd name="T14" fmla="*/ 0 60000 65536"/>
              <a:gd name="T15" fmla="*/ 0 w 948"/>
              <a:gd name="T16" fmla="*/ 0 h 1186"/>
              <a:gd name="T17" fmla="*/ 948 w 948"/>
              <a:gd name="T18" fmla="*/ 1186 h 1186"/>
            </a:gdLst>
            <a:ahLst/>
            <a:cxnLst>
              <a:cxn ang="T10">
                <a:pos x="T0" y="T1"/>
              </a:cxn>
              <a:cxn ang="T11">
                <a:pos x="T2" y="T3"/>
              </a:cxn>
              <a:cxn ang="T12">
                <a:pos x="T4" y="T5"/>
              </a:cxn>
              <a:cxn ang="T13">
                <a:pos x="T6" y="T7"/>
              </a:cxn>
              <a:cxn ang="T14">
                <a:pos x="T8" y="T9"/>
              </a:cxn>
            </a:cxnLst>
            <a:rect l="T15" t="T16" r="T17" b="T18"/>
            <a:pathLst>
              <a:path w="948" h="1186">
                <a:moveTo>
                  <a:pt x="282" y="0"/>
                </a:moveTo>
                <a:lnTo>
                  <a:pt x="948" y="542"/>
                </a:lnTo>
                <a:lnTo>
                  <a:pt x="197" y="1186"/>
                </a:lnTo>
                <a:lnTo>
                  <a:pt x="0" y="0"/>
                </a:lnTo>
                <a:lnTo>
                  <a:pt x="282" y="0"/>
                </a:lnTo>
                <a:close/>
              </a:path>
            </a:pathLst>
          </a:custGeom>
          <a:gradFill rotWithShape="1">
            <a:gsLst>
              <a:gs pos="0">
                <a:srgbClr val="8BD6E5">
                  <a:alpha val="60001"/>
                </a:srgbClr>
              </a:gs>
              <a:gs pos="100000">
                <a:srgbClr val="FFFFFF">
                  <a:alpha val="60001"/>
                </a:srgbClr>
              </a:gs>
            </a:gsLst>
            <a:lin ang="5400000" scaled="1"/>
          </a:gradFill>
          <a:ln w="6350">
            <a:solidFill>
              <a:srgbClr val="C2E5EE"/>
            </a:solidFill>
            <a:round/>
            <a:headEnd/>
            <a:tailEnd/>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56" name="AutoShape 75"/>
          <p:cNvSpPr>
            <a:spLocks noChangeArrowheads="1"/>
          </p:cNvSpPr>
          <p:nvPr>
            <p:custDataLst>
              <p:tags r:id="rId16"/>
            </p:custDataLst>
          </p:nvPr>
        </p:nvSpPr>
        <p:spPr bwMode="gray">
          <a:xfrm>
            <a:off x="5193330" y="3922600"/>
            <a:ext cx="927100" cy="842963"/>
          </a:xfrm>
          <a:prstGeom prst="roundRect">
            <a:avLst>
              <a:gd name="adj" fmla="val 6556"/>
            </a:avLst>
          </a:prstGeom>
          <a:gradFill rotWithShape="1">
            <a:gsLst>
              <a:gs pos="0">
                <a:srgbClr val="487AB2"/>
              </a:gs>
              <a:gs pos="100000">
                <a:srgbClr val="666666"/>
              </a:gs>
            </a:gsLst>
            <a:lin ang="2700000" scaled="1"/>
          </a:gradFill>
          <a:ln w="12700" algn="ctr">
            <a:solidFill>
              <a:srgbClr val="C6C6C6"/>
            </a:solidFill>
            <a:round/>
            <a:headEnd/>
            <a:tailEnd/>
          </a:ln>
          <a:effectLst>
            <a:prstShdw prst="shdw17" dist="17961" dir="2700000">
              <a:srgbClr val="777777"/>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800" b="1" i="0" u="none" strike="noStrike" kern="0" cap="none" spc="0" normalizeH="0" baseline="0" noProof="0" smtClean="0">
              <a:ln>
                <a:noFill/>
              </a:ln>
              <a:solidFill>
                <a:srgbClr val="000000"/>
              </a:solidFill>
              <a:effectLst/>
              <a:uLnTx/>
              <a:uFillTx/>
            </a:endParaRPr>
          </a:p>
        </p:txBody>
      </p:sp>
      <p:sp>
        <p:nvSpPr>
          <p:cNvPr id="157" name="Rectangle 58"/>
          <p:cNvSpPr>
            <a:spLocks noChangeArrowheads="1"/>
          </p:cNvSpPr>
          <p:nvPr>
            <p:custDataLst>
              <p:tags r:id="rId17"/>
            </p:custDataLst>
          </p:nvPr>
        </p:nvSpPr>
        <p:spPr bwMode="gray">
          <a:xfrm>
            <a:off x="5496542" y="4224225"/>
            <a:ext cx="142875" cy="106363"/>
          </a:xfrm>
          <a:prstGeom prst="rect">
            <a:avLst/>
          </a:prstGeom>
          <a:solidFill>
            <a:srgbClr val="FFEAAF"/>
          </a:solidFill>
          <a:ln w="9525" algn="ctr">
            <a:noFill/>
            <a:miter lim="800000"/>
            <a:headEnd/>
            <a:tailEnd/>
          </a:ln>
        </p:spPr>
        <p:txBody>
          <a:bodyPr wrap="none" lIns="45720" rIns="45720" anchor="ctr"/>
          <a:lstStyle/>
          <a:p>
            <a:pPr marL="244475" marR="0" lvl="0" indent="-244475"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800" b="0" i="0" u="none" strike="noStrike" kern="0" cap="none" spc="0" normalizeH="0" baseline="0" noProof="0" smtClean="0">
              <a:ln>
                <a:noFill/>
              </a:ln>
              <a:solidFill>
                <a:srgbClr val="000000"/>
              </a:solidFill>
              <a:effectLst/>
              <a:uLnTx/>
              <a:uFillTx/>
            </a:endParaRPr>
          </a:p>
        </p:txBody>
      </p:sp>
      <p:pic>
        <p:nvPicPr>
          <p:cNvPr id="158" name="Picture 76" descr="corner"/>
          <p:cNvPicPr>
            <a:picLocks noChangeAspect="1" noChangeArrowheads="1"/>
          </p:cNvPicPr>
          <p:nvPr>
            <p:custDataLst>
              <p:tags r:id="rId18"/>
            </p:custDataLst>
          </p:nvPr>
        </p:nvPicPr>
        <p:blipFill>
          <a:blip r:embed="rId84" cstate="print"/>
          <a:srcRect/>
          <a:stretch>
            <a:fillRect/>
          </a:stretch>
        </p:blipFill>
        <p:spPr bwMode="gray">
          <a:xfrm>
            <a:off x="5186980" y="3922600"/>
            <a:ext cx="373062" cy="217488"/>
          </a:xfrm>
          <a:prstGeom prst="rect">
            <a:avLst/>
          </a:prstGeom>
          <a:noFill/>
          <a:ln w="9525">
            <a:noFill/>
            <a:miter lim="800000"/>
            <a:headEnd/>
            <a:tailEnd/>
          </a:ln>
        </p:spPr>
      </p:pic>
      <p:sp>
        <p:nvSpPr>
          <p:cNvPr id="159" name="AutoShape 77"/>
          <p:cNvSpPr>
            <a:spLocks noChangeArrowheads="1"/>
          </p:cNvSpPr>
          <p:nvPr>
            <p:custDataLst>
              <p:tags r:id="rId19"/>
            </p:custDataLst>
          </p:nvPr>
        </p:nvSpPr>
        <p:spPr bwMode="gray">
          <a:xfrm>
            <a:off x="5244130" y="4368688"/>
            <a:ext cx="827087" cy="366712"/>
          </a:xfrm>
          <a:prstGeom prst="roundRect">
            <a:avLst>
              <a:gd name="adj" fmla="val 11037"/>
            </a:avLst>
          </a:prstGeom>
          <a:gradFill rotWithShape="1">
            <a:gsLst>
              <a:gs pos="0">
                <a:srgbClr val="FFE8AF"/>
              </a:gs>
              <a:gs pos="100000">
                <a:srgbClr val="FFBC13"/>
              </a:gs>
            </a:gsLst>
            <a:lin ang="2700000" scaled="1"/>
          </a:gradFill>
          <a:ln w="12700" algn="ctr">
            <a:solidFill>
              <a:srgbClr val="C6C6C6"/>
            </a:solidFill>
            <a:round/>
            <a:headEnd/>
            <a:tailEnd/>
          </a:ln>
          <a:effectLst>
            <a:prstShdw prst="shdw17" dist="17961" dir="2700000">
              <a:srgbClr val="777777"/>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800" b="1" i="0" u="none" strike="noStrike" kern="0" cap="none" spc="0" normalizeH="0" baseline="0" noProof="0" smtClean="0">
              <a:ln>
                <a:noFill/>
              </a:ln>
              <a:solidFill>
                <a:srgbClr val="000000"/>
              </a:solidFill>
              <a:effectLst/>
              <a:uLnTx/>
              <a:uFillTx/>
            </a:endParaRPr>
          </a:p>
        </p:txBody>
      </p:sp>
      <p:grpSp>
        <p:nvGrpSpPr>
          <p:cNvPr id="160" name="Group 79"/>
          <p:cNvGrpSpPr>
            <a:grpSpLocks/>
          </p:cNvGrpSpPr>
          <p:nvPr>
            <p:custDataLst>
              <p:tags r:id="rId20"/>
            </p:custDataLst>
          </p:nvPr>
        </p:nvGrpSpPr>
        <p:grpSpPr bwMode="auto">
          <a:xfrm>
            <a:off x="5244130" y="4370275"/>
            <a:ext cx="268287" cy="153988"/>
            <a:chOff x="418" y="1755"/>
            <a:chExt cx="301" cy="177"/>
          </a:xfrm>
        </p:grpSpPr>
        <p:pic>
          <p:nvPicPr>
            <p:cNvPr id="161" name="Picture 80" descr="corner"/>
            <p:cNvPicPr>
              <a:picLocks noChangeAspect="1" noChangeArrowheads="1"/>
            </p:cNvPicPr>
            <p:nvPr/>
          </p:nvPicPr>
          <p:blipFill>
            <a:blip r:embed="rId85" cstate="print"/>
            <a:srcRect/>
            <a:stretch>
              <a:fillRect/>
            </a:stretch>
          </p:blipFill>
          <p:spPr bwMode="gray">
            <a:xfrm>
              <a:off x="418" y="1755"/>
              <a:ext cx="301" cy="177"/>
            </a:xfrm>
            <a:prstGeom prst="rect">
              <a:avLst/>
            </a:prstGeom>
            <a:noFill/>
            <a:ln w="9525">
              <a:noFill/>
              <a:miter lim="800000"/>
              <a:headEnd/>
              <a:tailEnd/>
            </a:ln>
          </p:spPr>
        </p:pic>
        <p:pic>
          <p:nvPicPr>
            <p:cNvPr id="162" name="Picture 81" descr="corner"/>
            <p:cNvPicPr>
              <a:picLocks noChangeAspect="1" noChangeArrowheads="1"/>
            </p:cNvPicPr>
            <p:nvPr/>
          </p:nvPicPr>
          <p:blipFill>
            <a:blip r:embed="rId85" cstate="print"/>
            <a:srcRect/>
            <a:stretch>
              <a:fillRect/>
            </a:stretch>
          </p:blipFill>
          <p:spPr bwMode="gray">
            <a:xfrm>
              <a:off x="418" y="1755"/>
              <a:ext cx="301" cy="177"/>
            </a:xfrm>
            <a:prstGeom prst="rect">
              <a:avLst/>
            </a:prstGeom>
            <a:noFill/>
            <a:ln w="9525">
              <a:noFill/>
              <a:miter lim="800000"/>
              <a:headEnd/>
              <a:tailEnd/>
            </a:ln>
          </p:spPr>
        </p:pic>
      </p:grpSp>
      <p:grpSp>
        <p:nvGrpSpPr>
          <p:cNvPr id="163" name="Group 82"/>
          <p:cNvGrpSpPr>
            <a:grpSpLocks/>
          </p:cNvGrpSpPr>
          <p:nvPr>
            <p:custDataLst>
              <p:tags r:id="rId21"/>
            </p:custDataLst>
          </p:nvPr>
        </p:nvGrpSpPr>
        <p:grpSpPr bwMode="auto">
          <a:xfrm>
            <a:off x="5244130" y="4370275"/>
            <a:ext cx="268287" cy="153988"/>
            <a:chOff x="418" y="1755"/>
            <a:chExt cx="301" cy="177"/>
          </a:xfrm>
        </p:grpSpPr>
        <p:pic>
          <p:nvPicPr>
            <p:cNvPr id="164" name="Picture 83" descr="corner"/>
            <p:cNvPicPr>
              <a:picLocks noChangeAspect="1" noChangeArrowheads="1"/>
            </p:cNvPicPr>
            <p:nvPr/>
          </p:nvPicPr>
          <p:blipFill>
            <a:blip r:embed="rId85" cstate="print"/>
            <a:srcRect/>
            <a:stretch>
              <a:fillRect/>
            </a:stretch>
          </p:blipFill>
          <p:spPr bwMode="gray">
            <a:xfrm>
              <a:off x="418" y="1755"/>
              <a:ext cx="301" cy="177"/>
            </a:xfrm>
            <a:prstGeom prst="rect">
              <a:avLst/>
            </a:prstGeom>
            <a:noFill/>
            <a:ln w="9525">
              <a:noFill/>
              <a:miter lim="800000"/>
              <a:headEnd/>
              <a:tailEnd/>
            </a:ln>
          </p:spPr>
        </p:pic>
        <p:pic>
          <p:nvPicPr>
            <p:cNvPr id="165" name="Picture 84" descr="corner"/>
            <p:cNvPicPr>
              <a:picLocks noChangeAspect="1" noChangeArrowheads="1"/>
            </p:cNvPicPr>
            <p:nvPr/>
          </p:nvPicPr>
          <p:blipFill>
            <a:blip r:embed="rId85" cstate="print"/>
            <a:srcRect/>
            <a:stretch>
              <a:fillRect/>
            </a:stretch>
          </p:blipFill>
          <p:spPr bwMode="gray">
            <a:xfrm>
              <a:off x="418" y="1755"/>
              <a:ext cx="301" cy="177"/>
            </a:xfrm>
            <a:prstGeom prst="rect">
              <a:avLst/>
            </a:prstGeom>
            <a:noFill/>
            <a:ln w="9525">
              <a:noFill/>
              <a:miter lim="800000"/>
              <a:headEnd/>
              <a:tailEnd/>
            </a:ln>
          </p:spPr>
        </p:pic>
      </p:grpSp>
      <p:pic>
        <p:nvPicPr>
          <p:cNvPr id="166" name="Picture 92" descr="corner"/>
          <p:cNvPicPr>
            <a:picLocks noChangeAspect="1" noChangeArrowheads="1"/>
          </p:cNvPicPr>
          <p:nvPr>
            <p:custDataLst>
              <p:tags r:id="rId22"/>
            </p:custDataLst>
          </p:nvPr>
        </p:nvPicPr>
        <p:blipFill>
          <a:blip r:embed="rId86" cstate="print"/>
          <a:srcRect/>
          <a:stretch>
            <a:fillRect/>
          </a:stretch>
        </p:blipFill>
        <p:spPr bwMode="gray">
          <a:xfrm>
            <a:off x="5674342" y="3960700"/>
            <a:ext cx="220663" cy="128588"/>
          </a:xfrm>
          <a:prstGeom prst="rect">
            <a:avLst/>
          </a:prstGeom>
          <a:noFill/>
          <a:ln w="9525">
            <a:noFill/>
            <a:miter lim="800000"/>
            <a:headEnd/>
            <a:tailEnd/>
          </a:ln>
        </p:spPr>
      </p:pic>
      <p:pic>
        <p:nvPicPr>
          <p:cNvPr id="167" name="Picture 93" descr="corner"/>
          <p:cNvPicPr>
            <a:picLocks noChangeAspect="1" noChangeArrowheads="1"/>
          </p:cNvPicPr>
          <p:nvPr>
            <p:custDataLst>
              <p:tags r:id="rId23"/>
            </p:custDataLst>
          </p:nvPr>
        </p:nvPicPr>
        <p:blipFill>
          <a:blip r:embed="rId86" cstate="print"/>
          <a:srcRect/>
          <a:stretch>
            <a:fillRect/>
          </a:stretch>
        </p:blipFill>
        <p:spPr bwMode="gray">
          <a:xfrm>
            <a:off x="5672755" y="3960700"/>
            <a:ext cx="220662" cy="128588"/>
          </a:xfrm>
          <a:prstGeom prst="rect">
            <a:avLst/>
          </a:prstGeom>
          <a:noFill/>
          <a:ln w="9525">
            <a:noFill/>
            <a:miter lim="800000"/>
            <a:headEnd/>
            <a:tailEnd/>
          </a:ln>
        </p:spPr>
      </p:pic>
      <p:sp>
        <p:nvSpPr>
          <p:cNvPr id="168" name="AutoShape 95"/>
          <p:cNvSpPr>
            <a:spLocks noChangeArrowheads="1"/>
          </p:cNvSpPr>
          <p:nvPr>
            <p:custDataLst>
              <p:tags r:id="rId24"/>
            </p:custDataLst>
          </p:nvPr>
        </p:nvSpPr>
        <p:spPr bwMode="gray">
          <a:xfrm>
            <a:off x="5237780" y="3959113"/>
            <a:ext cx="401637" cy="366712"/>
          </a:xfrm>
          <a:prstGeom prst="roundRect">
            <a:avLst>
              <a:gd name="adj" fmla="val 11037"/>
            </a:avLst>
          </a:prstGeom>
          <a:gradFill rotWithShape="1">
            <a:gsLst>
              <a:gs pos="0">
                <a:srgbClr val="80C9DC"/>
              </a:gs>
              <a:gs pos="100000">
                <a:srgbClr val="39AAC9"/>
              </a:gs>
            </a:gsLst>
            <a:lin ang="2700000" scaled="1"/>
          </a:gradFill>
          <a:ln w="12700" algn="ctr">
            <a:solidFill>
              <a:srgbClr val="C6C6C6"/>
            </a:solidFill>
            <a:round/>
            <a:headEnd/>
            <a:tailEnd/>
          </a:ln>
          <a:effectLst>
            <a:prstShdw prst="shdw17" dist="17961" dir="2700000">
              <a:srgbClr val="777777"/>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800" b="1" i="0" u="none" strike="noStrike" kern="0" cap="none" spc="0" normalizeH="0" baseline="0" noProof="0" smtClean="0">
              <a:ln>
                <a:noFill/>
              </a:ln>
              <a:solidFill>
                <a:srgbClr val="000000"/>
              </a:solidFill>
              <a:effectLst/>
              <a:uLnTx/>
              <a:uFillTx/>
            </a:endParaRPr>
          </a:p>
        </p:txBody>
      </p:sp>
      <p:sp>
        <p:nvSpPr>
          <p:cNvPr id="169" name="AutoShape 90"/>
          <p:cNvSpPr>
            <a:spLocks noChangeArrowheads="1"/>
          </p:cNvSpPr>
          <p:nvPr>
            <p:custDataLst>
              <p:tags r:id="rId25"/>
            </p:custDataLst>
          </p:nvPr>
        </p:nvSpPr>
        <p:spPr bwMode="gray">
          <a:xfrm>
            <a:off x="5690217" y="3959113"/>
            <a:ext cx="403225" cy="366712"/>
          </a:xfrm>
          <a:prstGeom prst="roundRect">
            <a:avLst>
              <a:gd name="adj" fmla="val 11037"/>
            </a:avLst>
          </a:prstGeom>
          <a:gradFill rotWithShape="1">
            <a:gsLst>
              <a:gs pos="0">
                <a:srgbClr val="B0B576"/>
              </a:gs>
              <a:gs pos="100000">
                <a:srgbClr val="848B29"/>
              </a:gs>
            </a:gsLst>
            <a:lin ang="2700000" scaled="1"/>
          </a:gradFill>
          <a:ln w="12700" algn="ctr">
            <a:solidFill>
              <a:srgbClr val="C6C6C6"/>
            </a:solidFill>
            <a:round/>
            <a:headEnd/>
            <a:tailEnd/>
          </a:ln>
          <a:effectLst>
            <a:prstShdw prst="shdw17" dist="17961" dir="2700000">
              <a:srgbClr val="777777"/>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800" b="1" i="0" u="none" strike="noStrike" kern="0" cap="none" spc="0" normalizeH="0" baseline="0" noProof="0" smtClean="0">
              <a:ln>
                <a:noFill/>
              </a:ln>
              <a:solidFill>
                <a:srgbClr val="000000"/>
              </a:solidFill>
              <a:effectLst/>
              <a:uLnTx/>
              <a:uFillTx/>
            </a:endParaRPr>
          </a:p>
        </p:txBody>
      </p:sp>
      <p:sp>
        <p:nvSpPr>
          <p:cNvPr id="170" name="Freeform 6"/>
          <p:cNvSpPr>
            <a:spLocks/>
          </p:cNvSpPr>
          <p:nvPr>
            <p:custDataLst>
              <p:tags r:id="rId26"/>
            </p:custDataLst>
          </p:nvPr>
        </p:nvSpPr>
        <p:spPr bwMode="gray">
          <a:xfrm>
            <a:off x="1181717" y="2749438"/>
            <a:ext cx="630238" cy="280987"/>
          </a:xfrm>
          <a:custGeom>
            <a:avLst/>
            <a:gdLst>
              <a:gd name="T0" fmla="*/ 0 w 487"/>
              <a:gd name="T1" fmla="*/ 2147483647 h 233"/>
              <a:gd name="T2" fmla="*/ 2147483647 w 487"/>
              <a:gd name="T3" fmla="*/ 2147483647 h 233"/>
              <a:gd name="T4" fmla="*/ 2147483647 w 487"/>
              <a:gd name="T5" fmla="*/ 0 h 233"/>
              <a:gd name="T6" fmla="*/ 2147483647 w 487"/>
              <a:gd name="T7" fmla="*/ 0 h 233"/>
              <a:gd name="T8" fmla="*/ 0 60000 65536"/>
              <a:gd name="T9" fmla="*/ 0 60000 65536"/>
              <a:gd name="T10" fmla="*/ 0 60000 65536"/>
              <a:gd name="T11" fmla="*/ 0 60000 65536"/>
              <a:gd name="T12" fmla="*/ 0 w 487"/>
              <a:gd name="T13" fmla="*/ 0 h 233"/>
              <a:gd name="T14" fmla="*/ 487 w 487"/>
              <a:gd name="T15" fmla="*/ 233 h 233"/>
            </a:gdLst>
            <a:ahLst/>
            <a:cxnLst>
              <a:cxn ang="T8">
                <a:pos x="T0" y="T1"/>
              </a:cxn>
              <a:cxn ang="T9">
                <a:pos x="T2" y="T3"/>
              </a:cxn>
              <a:cxn ang="T10">
                <a:pos x="T4" y="T5"/>
              </a:cxn>
              <a:cxn ang="T11">
                <a:pos x="T6" y="T7"/>
              </a:cxn>
            </a:cxnLst>
            <a:rect l="T12" t="T13" r="T14" b="T15"/>
            <a:pathLst>
              <a:path w="487" h="233">
                <a:moveTo>
                  <a:pt x="0" y="233"/>
                </a:moveTo>
                <a:lnTo>
                  <a:pt x="288" y="233"/>
                </a:lnTo>
                <a:lnTo>
                  <a:pt x="288" y="0"/>
                </a:lnTo>
                <a:lnTo>
                  <a:pt x="487" y="0"/>
                </a:lnTo>
              </a:path>
            </a:pathLst>
          </a:custGeom>
          <a:noFill/>
          <a:ln w="28575">
            <a:solidFill>
              <a:srgbClr val="4D4D4D"/>
            </a:solidFill>
            <a:round/>
            <a:headEnd/>
            <a:tailEnd type="triangle" w="med" len="med"/>
          </a:ln>
        </p:spPr>
        <p:txBody>
          <a:bodyPr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71" name="Freeform 7"/>
          <p:cNvSpPr>
            <a:spLocks/>
          </p:cNvSpPr>
          <p:nvPr>
            <p:custDataLst>
              <p:tags r:id="rId27"/>
            </p:custDataLst>
          </p:nvPr>
        </p:nvSpPr>
        <p:spPr bwMode="gray">
          <a:xfrm flipV="1">
            <a:off x="1181717" y="3081225"/>
            <a:ext cx="630238" cy="846138"/>
          </a:xfrm>
          <a:custGeom>
            <a:avLst/>
            <a:gdLst>
              <a:gd name="T0" fmla="*/ 0 w 487"/>
              <a:gd name="T1" fmla="*/ 2147483647 h 233"/>
              <a:gd name="T2" fmla="*/ 2147483647 w 487"/>
              <a:gd name="T3" fmla="*/ 2147483647 h 233"/>
              <a:gd name="T4" fmla="*/ 2147483647 w 487"/>
              <a:gd name="T5" fmla="*/ 0 h 233"/>
              <a:gd name="T6" fmla="*/ 2147483647 w 487"/>
              <a:gd name="T7" fmla="*/ 0 h 233"/>
              <a:gd name="T8" fmla="*/ 0 60000 65536"/>
              <a:gd name="T9" fmla="*/ 0 60000 65536"/>
              <a:gd name="T10" fmla="*/ 0 60000 65536"/>
              <a:gd name="T11" fmla="*/ 0 60000 65536"/>
              <a:gd name="T12" fmla="*/ 0 w 487"/>
              <a:gd name="T13" fmla="*/ 0 h 233"/>
              <a:gd name="T14" fmla="*/ 487 w 487"/>
              <a:gd name="T15" fmla="*/ 233 h 233"/>
            </a:gdLst>
            <a:ahLst/>
            <a:cxnLst>
              <a:cxn ang="T8">
                <a:pos x="T0" y="T1"/>
              </a:cxn>
              <a:cxn ang="T9">
                <a:pos x="T2" y="T3"/>
              </a:cxn>
              <a:cxn ang="T10">
                <a:pos x="T4" y="T5"/>
              </a:cxn>
              <a:cxn ang="T11">
                <a:pos x="T6" y="T7"/>
              </a:cxn>
            </a:cxnLst>
            <a:rect l="T12" t="T13" r="T14" b="T15"/>
            <a:pathLst>
              <a:path w="487" h="233">
                <a:moveTo>
                  <a:pt x="0" y="233"/>
                </a:moveTo>
                <a:lnTo>
                  <a:pt x="288" y="233"/>
                </a:lnTo>
                <a:lnTo>
                  <a:pt x="288" y="0"/>
                </a:lnTo>
                <a:lnTo>
                  <a:pt x="487" y="0"/>
                </a:lnTo>
              </a:path>
            </a:pathLst>
          </a:custGeom>
          <a:noFill/>
          <a:ln w="28575">
            <a:solidFill>
              <a:srgbClr val="4D4D4D"/>
            </a:solidFill>
            <a:round/>
            <a:headEnd/>
            <a:tailEnd type="triangle" w="med" len="med"/>
          </a:ln>
        </p:spPr>
        <p:txBody>
          <a:bodyPr rot="10800000"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72" name="Freeform 8"/>
          <p:cNvSpPr>
            <a:spLocks/>
          </p:cNvSpPr>
          <p:nvPr>
            <p:custDataLst>
              <p:tags r:id="rId28"/>
            </p:custDataLst>
          </p:nvPr>
        </p:nvSpPr>
        <p:spPr bwMode="gray">
          <a:xfrm flipV="1">
            <a:off x="1053130" y="3127263"/>
            <a:ext cx="758825" cy="1787525"/>
          </a:xfrm>
          <a:custGeom>
            <a:avLst/>
            <a:gdLst>
              <a:gd name="T0" fmla="*/ 0 w 487"/>
              <a:gd name="T1" fmla="*/ 2147483647 h 233"/>
              <a:gd name="T2" fmla="*/ 2147483647 w 487"/>
              <a:gd name="T3" fmla="*/ 2147483647 h 233"/>
              <a:gd name="T4" fmla="*/ 2147483647 w 487"/>
              <a:gd name="T5" fmla="*/ 0 h 233"/>
              <a:gd name="T6" fmla="*/ 2147483647 w 487"/>
              <a:gd name="T7" fmla="*/ 0 h 233"/>
              <a:gd name="T8" fmla="*/ 0 60000 65536"/>
              <a:gd name="T9" fmla="*/ 0 60000 65536"/>
              <a:gd name="T10" fmla="*/ 0 60000 65536"/>
              <a:gd name="T11" fmla="*/ 0 60000 65536"/>
              <a:gd name="T12" fmla="*/ 0 w 487"/>
              <a:gd name="T13" fmla="*/ 0 h 233"/>
              <a:gd name="T14" fmla="*/ 487 w 487"/>
              <a:gd name="T15" fmla="*/ 233 h 233"/>
            </a:gdLst>
            <a:ahLst/>
            <a:cxnLst>
              <a:cxn ang="T8">
                <a:pos x="T0" y="T1"/>
              </a:cxn>
              <a:cxn ang="T9">
                <a:pos x="T2" y="T3"/>
              </a:cxn>
              <a:cxn ang="T10">
                <a:pos x="T4" y="T5"/>
              </a:cxn>
              <a:cxn ang="T11">
                <a:pos x="T6" y="T7"/>
              </a:cxn>
            </a:cxnLst>
            <a:rect l="T12" t="T13" r="T14" b="T15"/>
            <a:pathLst>
              <a:path w="487" h="233">
                <a:moveTo>
                  <a:pt x="0" y="233"/>
                </a:moveTo>
                <a:lnTo>
                  <a:pt x="288" y="233"/>
                </a:lnTo>
                <a:lnTo>
                  <a:pt x="288" y="0"/>
                </a:lnTo>
                <a:lnTo>
                  <a:pt x="487" y="0"/>
                </a:lnTo>
              </a:path>
            </a:pathLst>
          </a:custGeom>
          <a:noFill/>
          <a:ln w="28575">
            <a:solidFill>
              <a:srgbClr val="4D4D4D"/>
            </a:solidFill>
            <a:round/>
            <a:headEnd/>
            <a:tailEnd type="triangle" w="med" len="med"/>
          </a:ln>
        </p:spPr>
        <p:txBody>
          <a:bodyPr rot="10800000" lIns="90000" tIns="46800" rIns="9000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pic>
        <p:nvPicPr>
          <p:cNvPr id="173" name="Picture 10" descr="DVDs"/>
          <p:cNvPicPr>
            <a:picLocks noChangeAspect="1" noChangeArrowheads="1"/>
          </p:cNvPicPr>
          <p:nvPr>
            <p:custDataLst>
              <p:tags r:id="rId29"/>
            </p:custDataLst>
          </p:nvPr>
        </p:nvPicPr>
        <p:blipFill>
          <a:blip r:embed="rId87" cstate="print"/>
          <a:srcRect/>
          <a:stretch>
            <a:fillRect/>
          </a:stretch>
        </p:blipFill>
        <p:spPr bwMode="gray">
          <a:xfrm>
            <a:off x="610217" y="2843100"/>
            <a:ext cx="700088" cy="812800"/>
          </a:xfrm>
          <a:prstGeom prst="rect">
            <a:avLst/>
          </a:prstGeom>
          <a:noFill/>
          <a:ln w="9525">
            <a:noFill/>
            <a:miter lim="800000"/>
            <a:headEnd/>
            <a:tailEnd/>
          </a:ln>
        </p:spPr>
      </p:pic>
      <p:sp>
        <p:nvSpPr>
          <p:cNvPr id="174" name="AutoShape 11"/>
          <p:cNvSpPr>
            <a:spLocks noChangeArrowheads="1"/>
          </p:cNvSpPr>
          <p:nvPr>
            <p:custDataLst>
              <p:tags r:id="rId30"/>
            </p:custDataLst>
          </p:nvPr>
        </p:nvSpPr>
        <p:spPr bwMode="gray">
          <a:xfrm>
            <a:off x="1862755" y="2460513"/>
            <a:ext cx="1878012" cy="2814637"/>
          </a:xfrm>
          <a:prstGeom prst="roundRect">
            <a:avLst>
              <a:gd name="adj" fmla="val 6556"/>
            </a:avLst>
          </a:prstGeom>
          <a:gradFill rotWithShape="1">
            <a:gsLst>
              <a:gs pos="0">
                <a:srgbClr val="EDEDED"/>
              </a:gs>
              <a:gs pos="100000">
                <a:srgbClr val="CACACA"/>
              </a:gs>
            </a:gsLst>
            <a:lin ang="2700000" scaled="1"/>
          </a:gradFill>
          <a:ln w="12700" algn="ctr">
            <a:solidFill>
              <a:srgbClr val="C6C6C6"/>
            </a:solidFill>
            <a:round/>
            <a:headEnd/>
            <a:tailEnd/>
          </a:ln>
          <a:effectLst>
            <a:prstShdw prst="shdw17" dist="17961" dir="2700000">
              <a:srgbClr val="777777"/>
            </a:prstShdw>
          </a:effectLst>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400" b="1" i="0" u="none" strike="noStrike" kern="0" cap="none" spc="0" normalizeH="0" baseline="0" noProof="0" smtClean="0">
              <a:ln>
                <a:noFill/>
              </a:ln>
              <a:solidFill>
                <a:srgbClr val="000000"/>
              </a:solidFill>
              <a:effectLst/>
              <a:uLnTx/>
              <a:uFillTx/>
            </a:endParaRPr>
          </a:p>
        </p:txBody>
      </p:sp>
      <p:sp>
        <p:nvSpPr>
          <p:cNvPr id="175" name="Freeform 12"/>
          <p:cNvSpPr>
            <a:spLocks/>
          </p:cNvSpPr>
          <p:nvPr>
            <p:custDataLst>
              <p:tags r:id="rId31"/>
            </p:custDataLst>
          </p:nvPr>
        </p:nvSpPr>
        <p:spPr bwMode="gray">
          <a:xfrm>
            <a:off x="1797667" y="3103450"/>
            <a:ext cx="1933575" cy="823913"/>
          </a:xfrm>
          <a:custGeom>
            <a:avLst/>
            <a:gdLst>
              <a:gd name="T0" fmla="*/ 2147483647 w 676"/>
              <a:gd name="T1" fmla="*/ 2147483647 h 513"/>
              <a:gd name="T2" fmla="*/ 2147483647 w 676"/>
              <a:gd name="T3" fmla="*/ 2147483647 h 513"/>
              <a:gd name="T4" fmla="*/ 2147483647 w 676"/>
              <a:gd name="T5" fmla="*/ 2147483647 h 513"/>
              <a:gd name="T6" fmla="*/ 2147483647 w 676"/>
              <a:gd name="T7" fmla="*/ 2147483647 h 513"/>
              <a:gd name="T8" fmla="*/ 2147483647 w 676"/>
              <a:gd name="T9" fmla="*/ 2147483647 h 513"/>
              <a:gd name="T10" fmla="*/ 2147483647 w 676"/>
              <a:gd name="T11" fmla="*/ 2147483647 h 513"/>
              <a:gd name="T12" fmla="*/ 2147483647 w 676"/>
              <a:gd name="T13" fmla="*/ 2147483647 h 513"/>
              <a:gd name="T14" fmla="*/ 2147483647 w 676"/>
              <a:gd name="T15" fmla="*/ 2147483647 h 513"/>
              <a:gd name="T16" fmla="*/ 2147483647 w 676"/>
              <a:gd name="T17" fmla="*/ 2147483647 h 513"/>
              <a:gd name="T18" fmla="*/ 2147483647 w 676"/>
              <a:gd name="T19" fmla="*/ 2147483647 h 513"/>
              <a:gd name="T20" fmla="*/ 2147483647 w 676"/>
              <a:gd name="T21" fmla="*/ 2147483647 h 513"/>
              <a:gd name="T22" fmla="*/ 2147483647 w 676"/>
              <a:gd name="T23" fmla="*/ 2147483647 h 513"/>
              <a:gd name="T24" fmla="*/ 2147483647 w 676"/>
              <a:gd name="T25" fmla="*/ 2147483647 h 513"/>
              <a:gd name="T26" fmla="*/ 2147483647 w 676"/>
              <a:gd name="T27" fmla="*/ 2147483647 h 513"/>
              <a:gd name="T28" fmla="*/ 2147483647 w 676"/>
              <a:gd name="T29" fmla="*/ 2147483647 h 513"/>
              <a:gd name="T30" fmla="*/ 2147483647 w 676"/>
              <a:gd name="T31" fmla="*/ 2147483647 h 513"/>
              <a:gd name="T32" fmla="*/ 2147483647 w 676"/>
              <a:gd name="T33" fmla="*/ 2147483647 h 513"/>
              <a:gd name="T34" fmla="*/ 2147483647 w 676"/>
              <a:gd name="T35" fmla="*/ 2147483647 h 513"/>
              <a:gd name="T36" fmla="*/ 2147483647 w 676"/>
              <a:gd name="T37" fmla="*/ 2147483647 h 513"/>
              <a:gd name="T38" fmla="*/ 2147483647 w 676"/>
              <a:gd name="T39" fmla="*/ 2147483647 h 513"/>
              <a:gd name="T40" fmla="*/ 2147483647 w 676"/>
              <a:gd name="T41" fmla="*/ 2147483647 h 513"/>
              <a:gd name="T42" fmla="*/ 2147483647 w 676"/>
              <a:gd name="T43" fmla="*/ 2147483647 h 513"/>
              <a:gd name="T44" fmla="*/ 2147483647 w 676"/>
              <a:gd name="T45" fmla="*/ 2147483647 h 513"/>
              <a:gd name="T46" fmla="*/ 2147483647 w 676"/>
              <a:gd name="T47" fmla="*/ 2147483647 h 513"/>
              <a:gd name="T48" fmla="*/ 2147483647 w 676"/>
              <a:gd name="T49" fmla="*/ 2147483647 h 513"/>
              <a:gd name="T50" fmla="*/ 2147483647 w 676"/>
              <a:gd name="T51" fmla="*/ 2147483647 h 513"/>
              <a:gd name="T52" fmla="*/ 2147483647 w 676"/>
              <a:gd name="T53" fmla="*/ 2147483647 h 513"/>
              <a:gd name="T54" fmla="*/ 2147483647 w 676"/>
              <a:gd name="T55" fmla="*/ 2147483647 h 5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76"/>
              <a:gd name="T85" fmla="*/ 0 h 513"/>
              <a:gd name="T86" fmla="*/ 676 w 676"/>
              <a:gd name="T87" fmla="*/ 513 h 51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76" h="513">
                <a:moveTo>
                  <a:pt x="28" y="294"/>
                </a:moveTo>
                <a:cubicBezTo>
                  <a:pt x="36" y="117"/>
                  <a:pt x="0" y="175"/>
                  <a:pt x="124" y="165"/>
                </a:cubicBezTo>
                <a:cubicBezTo>
                  <a:pt x="134" y="134"/>
                  <a:pt x="171" y="140"/>
                  <a:pt x="199" y="138"/>
                </a:cubicBezTo>
                <a:cubicBezTo>
                  <a:pt x="214" y="123"/>
                  <a:pt x="215" y="109"/>
                  <a:pt x="235" y="99"/>
                </a:cubicBezTo>
                <a:cubicBezTo>
                  <a:pt x="250" y="77"/>
                  <a:pt x="240" y="49"/>
                  <a:pt x="259" y="30"/>
                </a:cubicBezTo>
                <a:cubicBezTo>
                  <a:pt x="265" y="0"/>
                  <a:pt x="257" y="15"/>
                  <a:pt x="307" y="15"/>
                </a:cubicBezTo>
                <a:lnTo>
                  <a:pt x="406" y="15"/>
                </a:lnTo>
                <a:cubicBezTo>
                  <a:pt x="414" y="40"/>
                  <a:pt x="402" y="81"/>
                  <a:pt x="430" y="90"/>
                </a:cubicBezTo>
                <a:cubicBezTo>
                  <a:pt x="450" y="149"/>
                  <a:pt x="435" y="134"/>
                  <a:pt x="517" y="138"/>
                </a:cubicBezTo>
                <a:cubicBezTo>
                  <a:pt x="524" y="160"/>
                  <a:pt x="532" y="172"/>
                  <a:pt x="556" y="180"/>
                </a:cubicBezTo>
                <a:cubicBezTo>
                  <a:pt x="630" y="176"/>
                  <a:pt x="590" y="177"/>
                  <a:pt x="676" y="177"/>
                </a:cubicBezTo>
                <a:lnTo>
                  <a:pt x="676" y="360"/>
                </a:lnTo>
                <a:cubicBezTo>
                  <a:pt x="654" y="362"/>
                  <a:pt x="612" y="365"/>
                  <a:pt x="592" y="369"/>
                </a:cubicBezTo>
                <a:cubicBezTo>
                  <a:pt x="584" y="371"/>
                  <a:pt x="582" y="383"/>
                  <a:pt x="574" y="384"/>
                </a:cubicBezTo>
                <a:cubicBezTo>
                  <a:pt x="546" y="388"/>
                  <a:pt x="518" y="386"/>
                  <a:pt x="490" y="387"/>
                </a:cubicBezTo>
                <a:cubicBezTo>
                  <a:pt x="481" y="400"/>
                  <a:pt x="469" y="410"/>
                  <a:pt x="454" y="414"/>
                </a:cubicBezTo>
                <a:cubicBezTo>
                  <a:pt x="448" y="423"/>
                  <a:pt x="433" y="435"/>
                  <a:pt x="424" y="441"/>
                </a:cubicBezTo>
                <a:cubicBezTo>
                  <a:pt x="416" y="453"/>
                  <a:pt x="410" y="467"/>
                  <a:pt x="394" y="471"/>
                </a:cubicBezTo>
                <a:cubicBezTo>
                  <a:pt x="386" y="473"/>
                  <a:pt x="370" y="477"/>
                  <a:pt x="370" y="477"/>
                </a:cubicBezTo>
                <a:cubicBezTo>
                  <a:pt x="366" y="503"/>
                  <a:pt x="367" y="491"/>
                  <a:pt x="367" y="513"/>
                </a:cubicBezTo>
                <a:lnTo>
                  <a:pt x="310" y="513"/>
                </a:lnTo>
                <a:cubicBezTo>
                  <a:pt x="306" y="506"/>
                  <a:pt x="301" y="500"/>
                  <a:pt x="298" y="492"/>
                </a:cubicBezTo>
                <a:cubicBezTo>
                  <a:pt x="296" y="486"/>
                  <a:pt x="298" y="479"/>
                  <a:pt x="295" y="474"/>
                </a:cubicBezTo>
                <a:cubicBezTo>
                  <a:pt x="291" y="467"/>
                  <a:pt x="257" y="442"/>
                  <a:pt x="247" y="435"/>
                </a:cubicBezTo>
                <a:cubicBezTo>
                  <a:pt x="230" y="409"/>
                  <a:pt x="226" y="349"/>
                  <a:pt x="184" y="345"/>
                </a:cubicBezTo>
                <a:cubicBezTo>
                  <a:pt x="166" y="343"/>
                  <a:pt x="148" y="343"/>
                  <a:pt x="130" y="342"/>
                </a:cubicBezTo>
                <a:cubicBezTo>
                  <a:pt x="101" y="323"/>
                  <a:pt x="73" y="293"/>
                  <a:pt x="40" y="282"/>
                </a:cubicBezTo>
                <a:cubicBezTo>
                  <a:pt x="29" y="289"/>
                  <a:pt x="33" y="285"/>
                  <a:pt x="28" y="294"/>
                </a:cubicBezTo>
                <a:close/>
              </a:path>
            </a:pathLst>
          </a:custGeom>
          <a:gradFill rotWithShape="1">
            <a:gsLst>
              <a:gs pos="0">
                <a:srgbClr val="848B29"/>
              </a:gs>
              <a:gs pos="100000">
                <a:srgbClr val="F0AB00"/>
              </a:gs>
            </a:gsLst>
            <a:lin ang="5400000" scaled="1"/>
          </a:gradFill>
          <a:ln w="12700">
            <a:noFill/>
            <a:round/>
            <a:headEnd/>
            <a:tailEnd/>
          </a:ln>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76" name="AutoShape 13"/>
          <p:cNvSpPr>
            <a:spLocks noChangeArrowheads="1"/>
          </p:cNvSpPr>
          <p:nvPr>
            <p:custDataLst>
              <p:tags r:id="rId32"/>
            </p:custDataLst>
          </p:nvPr>
        </p:nvSpPr>
        <p:spPr bwMode="gray">
          <a:xfrm>
            <a:off x="1880217" y="4665550"/>
            <a:ext cx="1860550" cy="608013"/>
          </a:xfrm>
          <a:prstGeom prst="roundRect">
            <a:avLst>
              <a:gd name="adj" fmla="val 5347"/>
            </a:avLst>
          </a:prstGeom>
          <a:solidFill>
            <a:srgbClr val="487AB2"/>
          </a:solidFill>
          <a:ln w="12700" algn="ctr">
            <a:noFill/>
            <a:round/>
            <a:headEnd/>
            <a:tailEnd/>
          </a:ln>
        </p:spPr>
        <p:txBody>
          <a:bodyPr wrap="none" lIns="0" tIns="0" rIns="0" bIns="0" anchor="ct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endParaRPr kumimoji="0" lang="en-US" sz="1400" b="1" i="0" u="none" strike="noStrike" kern="0" cap="none" spc="0" normalizeH="0" baseline="0" noProof="0" smtClean="0">
              <a:ln>
                <a:noFill/>
              </a:ln>
              <a:solidFill>
                <a:srgbClr val="000000"/>
              </a:solidFill>
              <a:effectLst/>
              <a:uLnTx/>
              <a:uFillTx/>
            </a:endParaRPr>
          </a:p>
        </p:txBody>
      </p:sp>
      <p:sp>
        <p:nvSpPr>
          <p:cNvPr id="177" name="Freeform 16"/>
          <p:cNvSpPr>
            <a:spLocks/>
          </p:cNvSpPr>
          <p:nvPr>
            <p:custDataLst>
              <p:tags r:id="rId33"/>
            </p:custDataLst>
          </p:nvPr>
        </p:nvSpPr>
        <p:spPr bwMode="gray">
          <a:xfrm>
            <a:off x="1886567" y="3881325"/>
            <a:ext cx="1851025" cy="808038"/>
          </a:xfrm>
          <a:custGeom>
            <a:avLst/>
            <a:gdLst>
              <a:gd name="T0" fmla="*/ 2147483647 w 651"/>
              <a:gd name="T1" fmla="*/ 2147483647 h 672"/>
              <a:gd name="T2" fmla="*/ 2147483647 w 651"/>
              <a:gd name="T3" fmla="*/ 2147483647 h 672"/>
              <a:gd name="T4" fmla="*/ 2147483647 w 651"/>
              <a:gd name="T5" fmla="*/ 0 h 672"/>
              <a:gd name="T6" fmla="*/ 2147483647 w 651"/>
              <a:gd name="T7" fmla="*/ 2147483647 h 672"/>
              <a:gd name="T8" fmla="*/ 0 w 651"/>
              <a:gd name="T9" fmla="*/ 2147483647 h 672"/>
              <a:gd name="T10" fmla="*/ 0 w 651"/>
              <a:gd name="T11" fmla="*/ 2147483647 h 672"/>
              <a:gd name="T12" fmla="*/ 2147483647 w 651"/>
              <a:gd name="T13" fmla="*/ 2147483647 h 672"/>
              <a:gd name="T14" fmla="*/ 2147483647 w 651"/>
              <a:gd name="T15" fmla="*/ 2147483647 h 672"/>
              <a:gd name="T16" fmla="*/ 2147483647 w 651"/>
              <a:gd name="T17" fmla="*/ 2147483647 h 672"/>
              <a:gd name="T18" fmla="*/ 2147483647 w 651"/>
              <a:gd name="T19" fmla="*/ 2147483647 h 672"/>
              <a:gd name="T20" fmla="*/ 2147483647 w 651"/>
              <a:gd name="T21" fmla="*/ 2147483647 h 672"/>
              <a:gd name="T22" fmla="*/ 2147483647 w 651"/>
              <a:gd name="T23" fmla="*/ 2147483647 h 672"/>
              <a:gd name="T24" fmla="*/ 2147483647 w 651"/>
              <a:gd name="T25" fmla="*/ 2147483647 h 672"/>
              <a:gd name="T26" fmla="*/ 2147483647 w 651"/>
              <a:gd name="T27" fmla="*/ 2147483647 h 672"/>
              <a:gd name="T28" fmla="*/ 2147483647 w 651"/>
              <a:gd name="T29" fmla="*/ 2147483647 h 672"/>
              <a:gd name="T30" fmla="*/ 2147483647 w 651"/>
              <a:gd name="T31" fmla="*/ 2147483647 h 672"/>
              <a:gd name="T32" fmla="*/ 2147483647 w 651"/>
              <a:gd name="T33" fmla="*/ 2147483647 h 672"/>
              <a:gd name="T34" fmla="*/ 2147483647 w 651"/>
              <a:gd name="T35" fmla="*/ 2147483647 h 672"/>
              <a:gd name="T36" fmla="*/ 2147483647 w 651"/>
              <a:gd name="T37" fmla="*/ 2147483647 h 672"/>
              <a:gd name="T38" fmla="*/ 2147483647 w 651"/>
              <a:gd name="T39" fmla="*/ 2147483647 h 672"/>
              <a:gd name="T40" fmla="*/ 2147483647 w 651"/>
              <a:gd name="T41" fmla="*/ 2147483647 h 672"/>
              <a:gd name="T42" fmla="*/ 2147483647 w 651"/>
              <a:gd name="T43" fmla="*/ 2147483647 h 672"/>
              <a:gd name="T44" fmla="*/ 2147483647 w 651"/>
              <a:gd name="T45" fmla="*/ 2147483647 h 67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51"/>
              <a:gd name="T70" fmla="*/ 0 h 672"/>
              <a:gd name="T71" fmla="*/ 651 w 651"/>
              <a:gd name="T72" fmla="*/ 672 h 67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51" h="672">
                <a:moveTo>
                  <a:pt x="279" y="27"/>
                </a:moveTo>
                <a:cubicBezTo>
                  <a:pt x="189" y="17"/>
                  <a:pt x="222" y="27"/>
                  <a:pt x="177" y="12"/>
                </a:cubicBezTo>
                <a:cubicBezTo>
                  <a:pt x="162" y="7"/>
                  <a:pt x="132" y="0"/>
                  <a:pt x="132" y="0"/>
                </a:cubicBezTo>
                <a:cubicBezTo>
                  <a:pt x="98" y="9"/>
                  <a:pt x="91" y="44"/>
                  <a:pt x="60" y="54"/>
                </a:cubicBezTo>
                <a:cubicBezTo>
                  <a:pt x="50" y="64"/>
                  <a:pt x="14" y="90"/>
                  <a:pt x="0" y="90"/>
                </a:cubicBezTo>
                <a:lnTo>
                  <a:pt x="0" y="672"/>
                </a:lnTo>
                <a:lnTo>
                  <a:pt x="651" y="672"/>
                </a:lnTo>
                <a:lnTo>
                  <a:pt x="651" y="345"/>
                </a:lnTo>
                <a:cubicBezTo>
                  <a:pt x="621" y="335"/>
                  <a:pt x="595" y="325"/>
                  <a:pt x="564" y="321"/>
                </a:cubicBezTo>
                <a:cubicBezTo>
                  <a:pt x="473" y="323"/>
                  <a:pt x="387" y="333"/>
                  <a:pt x="297" y="336"/>
                </a:cubicBezTo>
                <a:cubicBezTo>
                  <a:pt x="279" y="335"/>
                  <a:pt x="261" y="337"/>
                  <a:pt x="243" y="333"/>
                </a:cubicBezTo>
                <a:cubicBezTo>
                  <a:pt x="231" y="331"/>
                  <a:pt x="236" y="308"/>
                  <a:pt x="240" y="297"/>
                </a:cubicBezTo>
                <a:cubicBezTo>
                  <a:pt x="241" y="294"/>
                  <a:pt x="246" y="294"/>
                  <a:pt x="249" y="291"/>
                </a:cubicBezTo>
                <a:cubicBezTo>
                  <a:pt x="255" y="285"/>
                  <a:pt x="257" y="276"/>
                  <a:pt x="264" y="270"/>
                </a:cubicBezTo>
                <a:cubicBezTo>
                  <a:pt x="274" y="262"/>
                  <a:pt x="287" y="258"/>
                  <a:pt x="297" y="249"/>
                </a:cubicBezTo>
                <a:cubicBezTo>
                  <a:pt x="315" y="234"/>
                  <a:pt x="320" y="211"/>
                  <a:pt x="336" y="195"/>
                </a:cubicBezTo>
                <a:cubicBezTo>
                  <a:pt x="337" y="192"/>
                  <a:pt x="338" y="189"/>
                  <a:pt x="339" y="186"/>
                </a:cubicBezTo>
                <a:cubicBezTo>
                  <a:pt x="341" y="183"/>
                  <a:pt x="344" y="180"/>
                  <a:pt x="345" y="177"/>
                </a:cubicBezTo>
                <a:cubicBezTo>
                  <a:pt x="348" y="171"/>
                  <a:pt x="351" y="159"/>
                  <a:pt x="351" y="159"/>
                </a:cubicBezTo>
                <a:cubicBezTo>
                  <a:pt x="356" y="116"/>
                  <a:pt x="367" y="132"/>
                  <a:pt x="420" y="129"/>
                </a:cubicBezTo>
                <a:cubicBezTo>
                  <a:pt x="435" y="106"/>
                  <a:pt x="414" y="68"/>
                  <a:pt x="390" y="60"/>
                </a:cubicBezTo>
                <a:cubicBezTo>
                  <a:pt x="378" y="42"/>
                  <a:pt x="360" y="28"/>
                  <a:pt x="339" y="21"/>
                </a:cubicBezTo>
                <a:cubicBezTo>
                  <a:pt x="281" y="24"/>
                  <a:pt x="295" y="11"/>
                  <a:pt x="279" y="27"/>
                </a:cubicBezTo>
                <a:close/>
              </a:path>
            </a:pathLst>
          </a:custGeom>
          <a:gradFill rotWithShape="1">
            <a:gsLst>
              <a:gs pos="0">
                <a:srgbClr val="F0AB00"/>
              </a:gs>
              <a:gs pos="100000">
                <a:srgbClr val="487AB2"/>
              </a:gs>
            </a:gsLst>
            <a:lin ang="5400000" scaled="1"/>
          </a:gradFill>
          <a:ln w="12700">
            <a:noFill/>
            <a:round/>
            <a:headEnd/>
            <a:tailEnd/>
          </a:ln>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78" name="Freeform 17"/>
          <p:cNvSpPr>
            <a:spLocks/>
          </p:cNvSpPr>
          <p:nvPr>
            <p:custDataLst>
              <p:tags r:id="rId34"/>
            </p:custDataLst>
          </p:nvPr>
        </p:nvSpPr>
        <p:spPr bwMode="gray">
          <a:xfrm>
            <a:off x="1886567" y="2498613"/>
            <a:ext cx="1851025" cy="696912"/>
          </a:xfrm>
          <a:custGeom>
            <a:avLst/>
            <a:gdLst>
              <a:gd name="T0" fmla="*/ 2147483647 w 648"/>
              <a:gd name="T1" fmla="*/ 0 h 580"/>
              <a:gd name="T2" fmla="*/ 2147483647 w 648"/>
              <a:gd name="T3" fmla="*/ 2147483647 h 580"/>
              <a:gd name="T4" fmla="*/ 2147483647 w 648"/>
              <a:gd name="T5" fmla="*/ 2147483647 h 580"/>
              <a:gd name="T6" fmla="*/ 2147483647 w 648"/>
              <a:gd name="T7" fmla="*/ 2147483647 h 580"/>
              <a:gd name="T8" fmla="*/ 2147483647 w 648"/>
              <a:gd name="T9" fmla="*/ 2147483647 h 580"/>
              <a:gd name="T10" fmla="*/ 2147483647 w 648"/>
              <a:gd name="T11" fmla="*/ 2147483647 h 580"/>
              <a:gd name="T12" fmla="*/ 2147483647 w 648"/>
              <a:gd name="T13" fmla="*/ 2147483647 h 580"/>
              <a:gd name="T14" fmla="*/ 2147483647 w 648"/>
              <a:gd name="T15" fmla="*/ 2147483647 h 580"/>
              <a:gd name="T16" fmla="*/ 2147483647 w 648"/>
              <a:gd name="T17" fmla="*/ 2147483647 h 580"/>
              <a:gd name="T18" fmla="*/ 2147483647 w 648"/>
              <a:gd name="T19" fmla="*/ 2147483647 h 580"/>
              <a:gd name="T20" fmla="*/ 2147483647 w 648"/>
              <a:gd name="T21" fmla="*/ 2147483647 h 580"/>
              <a:gd name="T22" fmla="*/ 2147483647 w 648"/>
              <a:gd name="T23" fmla="*/ 2147483647 h 580"/>
              <a:gd name="T24" fmla="*/ 2147483647 w 648"/>
              <a:gd name="T25" fmla="*/ 2147483647 h 580"/>
              <a:gd name="T26" fmla="*/ 2147483647 w 648"/>
              <a:gd name="T27" fmla="*/ 2147483647 h 580"/>
              <a:gd name="T28" fmla="*/ 2147483647 w 648"/>
              <a:gd name="T29" fmla="*/ 2147483647 h 580"/>
              <a:gd name="T30" fmla="*/ 2147483647 w 648"/>
              <a:gd name="T31" fmla="*/ 2147483647 h 580"/>
              <a:gd name="T32" fmla="*/ 2147483647 w 648"/>
              <a:gd name="T33" fmla="*/ 2147483647 h 580"/>
              <a:gd name="T34" fmla="*/ 2147483647 w 648"/>
              <a:gd name="T35" fmla="*/ 2147483647 h 580"/>
              <a:gd name="T36" fmla="*/ 2147483647 w 648"/>
              <a:gd name="T37" fmla="*/ 2147483647 h 580"/>
              <a:gd name="T38" fmla="*/ 2147483647 w 648"/>
              <a:gd name="T39" fmla="*/ 2147483647 h 580"/>
              <a:gd name="T40" fmla="*/ 2147483647 w 648"/>
              <a:gd name="T41" fmla="*/ 2147483647 h 580"/>
              <a:gd name="T42" fmla="*/ 0 w 648"/>
              <a:gd name="T43" fmla="*/ 2147483647 h 580"/>
              <a:gd name="T44" fmla="*/ 2147483647 w 648"/>
              <a:gd name="T45" fmla="*/ 0 h 5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48"/>
              <a:gd name="T70" fmla="*/ 0 h 580"/>
              <a:gd name="T71" fmla="*/ 648 w 648"/>
              <a:gd name="T72" fmla="*/ 580 h 5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48" h="580">
                <a:moveTo>
                  <a:pt x="3" y="0"/>
                </a:moveTo>
                <a:cubicBezTo>
                  <a:pt x="20" y="17"/>
                  <a:pt x="34" y="15"/>
                  <a:pt x="57" y="21"/>
                </a:cubicBezTo>
                <a:cubicBezTo>
                  <a:pt x="83" y="36"/>
                  <a:pt x="104" y="75"/>
                  <a:pt x="138" y="81"/>
                </a:cubicBezTo>
                <a:cubicBezTo>
                  <a:pt x="163" y="85"/>
                  <a:pt x="188" y="87"/>
                  <a:pt x="213" y="90"/>
                </a:cubicBezTo>
                <a:cubicBezTo>
                  <a:pt x="225" y="113"/>
                  <a:pt x="230" y="140"/>
                  <a:pt x="240" y="165"/>
                </a:cubicBezTo>
                <a:cubicBezTo>
                  <a:pt x="237" y="191"/>
                  <a:pt x="240" y="199"/>
                  <a:pt x="219" y="213"/>
                </a:cubicBezTo>
                <a:cubicBezTo>
                  <a:pt x="208" y="256"/>
                  <a:pt x="245" y="257"/>
                  <a:pt x="276" y="267"/>
                </a:cubicBezTo>
                <a:cubicBezTo>
                  <a:pt x="298" y="267"/>
                  <a:pt x="414" y="250"/>
                  <a:pt x="459" y="273"/>
                </a:cubicBezTo>
                <a:cubicBezTo>
                  <a:pt x="467" y="277"/>
                  <a:pt x="472" y="285"/>
                  <a:pt x="480" y="288"/>
                </a:cubicBezTo>
                <a:cubicBezTo>
                  <a:pt x="515" y="303"/>
                  <a:pt x="554" y="312"/>
                  <a:pt x="591" y="324"/>
                </a:cubicBezTo>
                <a:cubicBezTo>
                  <a:pt x="610" y="330"/>
                  <a:pt x="627" y="354"/>
                  <a:pt x="648" y="354"/>
                </a:cubicBezTo>
                <a:lnTo>
                  <a:pt x="648" y="507"/>
                </a:lnTo>
                <a:cubicBezTo>
                  <a:pt x="584" y="524"/>
                  <a:pt x="610" y="519"/>
                  <a:pt x="570" y="525"/>
                </a:cubicBezTo>
                <a:cubicBezTo>
                  <a:pt x="555" y="530"/>
                  <a:pt x="541" y="537"/>
                  <a:pt x="525" y="540"/>
                </a:cubicBezTo>
                <a:cubicBezTo>
                  <a:pt x="515" y="550"/>
                  <a:pt x="502" y="557"/>
                  <a:pt x="489" y="561"/>
                </a:cubicBezTo>
                <a:cubicBezTo>
                  <a:pt x="470" y="580"/>
                  <a:pt x="464" y="572"/>
                  <a:pt x="432" y="570"/>
                </a:cubicBezTo>
                <a:cubicBezTo>
                  <a:pt x="429" y="569"/>
                  <a:pt x="426" y="568"/>
                  <a:pt x="423" y="567"/>
                </a:cubicBezTo>
                <a:cubicBezTo>
                  <a:pt x="420" y="565"/>
                  <a:pt x="417" y="562"/>
                  <a:pt x="414" y="561"/>
                </a:cubicBezTo>
                <a:cubicBezTo>
                  <a:pt x="408" y="558"/>
                  <a:pt x="396" y="555"/>
                  <a:pt x="396" y="555"/>
                </a:cubicBezTo>
                <a:cubicBezTo>
                  <a:pt x="388" y="547"/>
                  <a:pt x="375" y="528"/>
                  <a:pt x="375" y="528"/>
                </a:cubicBezTo>
                <a:cubicBezTo>
                  <a:pt x="269" y="534"/>
                  <a:pt x="185" y="552"/>
                  <a:pt x="81" y="555"/>
                </a:cubicBezTo>
                <a:cubicBezTo>
                  <a:pt x="60" y="556"/>
                  <a:pt x="21" y="569"/>
                  <a:pt x="0" y="558"/>
                </a:cubicBezTo>
                <a:lnTo>
                  <a:pt x="3" y="0"/>
                </a:lnTo>
                <a:close/>
              </a:path>
            </a:pathLst>
          </a:custGeom>
          <a:gradFill rotWithShape="1">
            <a:gsLst>
              <a:gs pos="0">
                <a:srgbClr val="39AAC9"/>
              </a:gs>
              <a:gs pos="100000">
                <a:srgbClr val="848B29"/>
              </a:gs>
            </a:gsLst>
            <a:lin ang="5400000" scaled="1"/>
          </a:gradFill>
          <a:ln w="12700">
            <a:noFill/>
            <a:round/>
            <a:headEnd/>
            <a:tailEnd/>
          </a:ln>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endParaRPr>
          </a:p>
        </p:txBody>
      </p:sp>
      <p:sp>
        <p:nvSpPr>
          <p:cNvPr id="179" name="Text Box 18"/>
          <p:cNvSpPr txBox="1">
            <a:spLocks noChangeArrowheads="1"/>
          </p:cNvSpPr>
          <p:nvPr>
            <p:custDataLst>
              <p:tags r:id="rId35"/>
            </p:custDataLst>
          </p:nvPr>
        </p:nvSpPr>
        <p:spPr bwMode="gray">
          <a:xfrm>
            <a:off x="1946351" y="2857388"/>
            <a:ext cx="1690183" cy="309958"/>
          </a:xfrm>
          <a:prstGeom prst="rect">
            <a:avLst/>
          </a:prstGeom>
          <a:noFill/>
          <a:ln w="12700">
            <a:noFill/>
            <a:miter lim="800000"/>
            <a:headEnd/>
            <a:tailEnd/>
          </a:ln>
        </p:spPr>
        <p:txBody>
          <a:bodyPr wrap="none" lIns="90000" tIns="46800" rIns="90000" bIns="46800">
            <a:spAutoFit/>
          </a:bodyP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s-ES_tradnl" sz="1400" b="1" i="0" u="none" strike="noStrike" kern="0" cap="none" spc="0" normalizeH="0" baseline="0" noProof="0" dirty="0" smtClean="0">
                <a:ln>
                  <a:noFill/>
                </a:ln>
                <a:solidFill>
                  <a:srgbClr val="FFFFFF"/>
                </a:solidFill>
                <a:effectLst/>
                <a:uLnTx/>
                <a:uFillTx/>
                <a:latin typeface="BentonSans Book" panose="02000503000000020004" pitchFamily="2" charset="0"/>
              </a:rPr>
              <a:t>Interfaz de usuario</a:t>
            </a:r>
          </a:p>
        </p:txBody>
      </p:sp>
      <p:sp>
        <p:nvSpPr>
          <p:cNvPr id="180" name="Text Box 19"/>
          <p:cNvSpPr txBox="1">
            <a:spLocks noChangeArrowheads="1"/>
          </p:cNvSpPr>
          <p:nvPr>
            <p:custDataLst>
              <p:tags r:id="rId36"/>
            </p:custDataLst>
          </p:nvPr>
        </p:nvSpPr>
        <p:spPr bwMode="gray">
          <a:xfrm>
            <a:off x="1777030" y="4762388"/>
            <a:ext cx="2049462" cy="525401"/>
          </a:xfrm>
          <a:prstGeom prst="rect">
            <a:avLst/>
          </a:prstGeom>
          <a:noFill/>
          <a:ln w="12700">
            <a:noFill/>
            <a:miter lim="800000"/>
            <a:headEnd/>
            <a:tailEnd/>
          </a:ln>
        </p:spPr>
        <p:txBody>
          <a:bodyPr lIns="90000" tIns="46800" rIns="90000" bIns="46800">
            <a:spAutoFit/>
          </a:bodyP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s-ES_tradnl" sz="1400" b="1" i="0" u="none" strike="noStrike" kern="0" cap="none" spc="0" normalizeH="0" baseline="0" noProof="0" dirty="0" smtClean="0">
                <a:ln>
                  <a:noFill/>
                </a:ln>
                <a:solidFill>
                  <a:srgbClr val="FFFFFF"/>
                </a:solidFill>
                <a:effectLst/>
                <a:uLnTx/>
                <a:uFillTx/>
                <a:latin typeface="BentonSans Book" panose="02000503000000020004" pitchFamily="2" charset="0"/>
              </a:rPr>
              <a:t>Servicios empresariales</a:t>
            </a:r>
          </a:p>
        </p:txBody>
      </p:sp>
      <p:sp>
        <p:nvSpPr>
          <p:cNvPr id="181" name="Text Box 14"/>
          <p:cNvSpPr txBox="1">
            <a:spLocks noChangeArrowheads="1"/>
          </p:cNvSpPr>
          <p:nvPr>
            <p:custDataLst>
              <p:tags r:id="rId37"/>
            </p:custDataLst>
          </p:nvPr>
        </p:nvSpPr>
        <p:spPr bwMode="gray">
          <a:xfrm>
            <a:off x="2144251" y="4305188"/>
            <a:ext cx="1308669" cy="309958"/>
          </a:xfrm>
          <a:prstGeom prst="rect">
            <a:avLst/>
          </a:prstGeom>
          <a:noFill/>
          <a:ln w="12700">
            <a:noFill/>
            <a:miter lim="800000"/>
            <a:headEnd/>
            <a:tailEnd/>
          </a:ln>
        </p:spPr>
        <p:txBody>
          <a:bodyPr wrap="none" lIns="90000" tIns="46800" rIns="90000" bIns="46800">
            <a:spAutoFit/>
          </a:bodyP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s-ES_tradnl" sz="1400" b="1" i="0" u="none" strike="noStrike" kern="0" cap="none" spc="0" normalizeH="0" baseline="0" noProof="0" dirty="0" smtClean="0">
                <a:ln>
                  <a:noFill/>
                </a:ln>
                <a:solidFill>
                  <a:srgbClr val="FFFFFF"/>
                </a:solidFill>
                <a:effectLst/>
                <a:uLnTx/>
                <a:uFillTx/>
                <a:latin typeface="BentonSans Book" panose="02000503000000020004" pitchFamily="2" charset="0"/>
              </a:rPr>
              <a:t>Funcionalidad</a:t>
            </a:r>
          </a:p>
        </p:txBody>
      </p:sp>
      <p:sp>
        <p:nvSpPr>
          <p:cNvPr id="182" name="Text Box 85"/>
          <p:cNvSpPr txBox="1">
            <a:spLocks noChangeArrowheads="1"/>
          </p:cNvSpPr>
          <p:nvPr>
            <p:custDataLst>
              <p:tags r:id="rId38"/>
            </p:custDataLst>
          </p:nvPr>
        </p:nvSpPr>
        <p:spPr bwMode="white">
          <a:xfrm>
            <a:off x="841992" y="1542938"/>
            <a:ext cx="2565400" cy="396875"/>
          </a:xfrm>
          <a:prstGeom prst="rect">
            <a:avLst/>
          </a:prstGeom>
          <a:noFill/>
          <a:ln w="9525" algn="ctr">
            <a:noFill/>
            <a:miter lim="800000"/>
            <a:headEnd/>
            <a:tailEnd/>
          </a:ln>
        </p:spPr>
        <p:txBody>
          <a:bodyPr wrap="none" lIns="90000" tIns="46800" rIns="90000" bIns="46800">
            <a:spAutoFit/>
          </a:bodyP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s-ES_tradnl" sz="2000" b="1" i="0" u="none" strike="noStrike" kern="0" cap="none" spc="0" normalizeH="0" baseline="0" noProof="0" smtClean="0">
                <a:ln>
                  <a:noFill/>
                </a:ln>
                <a:solidFill>
                  <a:srgbClr val="008FCC"/>
                </a:solidFill>
                <a:effectLst/>
                <a:uLnTx/>
                <a:uFillTx/>
              </a:rPr>
              <a:t>Upgrade tradicional</a:t>
            </a:r>
          </a:p>
        </p:txBody>
      </p:sp>
      <p:sp>
        <p:nvSpPr>
          <p:cNvPr id="183" name="Text Box 86"/>
          <p:cNvSpPr txBox="1">
            <a:spLocks noChangeArrowheads="1"/>
          </p:cNvSpPr>
          <p:nvPr>
            <p:custDataLst>
              <p:tags r:id="rId39"/>
            </p:custDataLst>
          </p:nvPr>
        </p:nvSpPr>
        <p:spPr bwMode="white">
          <a:xfrm>
            <a:off x="5313980" y="1542938"/>
            <a:ext cx="3090862" cy="396875"/>
          </a:xfrm>
          <a:prstGeom prst="rect">
            <a:avLst/>
          </a:prstGeom>
          <a:noFill/>
          <a:ln w="9525" algn="ctr">
            <a:noFill/>
            <a:miter lim="800000"/>
            <a:headEnd/>
            <a:tailEnd/>
          </a:ln>
        </p:spPr>
        <p:txBody>
          <a:bodyPr wrap="none" lIns="90000" tIns="46800" rIns="90000" bIns="46800">
            <a:spAutoFit/>
          </a:bodyPr>
          <a:lstStyle/>
          <a:p>
            <a:pPr marL="0" marR="0" lvl="0" indent="0" algn="ctr" defTabSz="914400"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s-ES_tradnl" sz="2000" b="1" i="0" u="none" strike="noStrike" kern="0" cap="none" spc="0" normalizeH="0" baseline="0" noProof="0" smtClean="0">
                <a:ln>
                  <a:noFill/>
                </a:ln>
                <a:solidFill>
                  <a:srgbClr val="008FCC"/>
                </a:solidFill>
                <a:effectLst/>
                <a:uLnTx/>
                <a:uFillTx/>
              </a:rPr>
              <a:t>Enhancement Packages</a:t>
            </a:r>
          </a:p>
        </p:txBody>
      </p:sp>
      <p:sp>
        <p:nvSpPr>
          <p:cNvPr id="184" name="Text Box 87"/>
          <p:cNvSpPr txBox="1">
            <a:spLocks noChangeArrowheads="1"/>
          </p:cNvSpPr>
          <p:nvPr>
            <p:custDataLst>
              <p:tags r:id="rId40"/>
            </p:custDataLst>
          </p:nvPr>
        </p:nvSpPr>
        <p:spPr bwMode="white">
          <a:xfrm>
            <a:off x="260967" y="5386275"/>
            <a:ext cx="3641359" cy="1150188"/>
          </a:xfrm>
          <a:prstGeom prst="rect">
            <a:avLst/>
          </a:prstGeom>
          <a:noFill/>
          <a:ln w="9525" algn="ctr">
            <a:noFill/>
            <a:miter lim="800000"/>
            <a:headEnd/>
            <a:tailEnd/>
          </a:ln>
        </p:spPr>
        <p:txBody>
          <a:bodyPr wrap="none" lIns="90000" tIns="46800" rIns="90000" bIns="46800">
            <a:spAutoFit/>
          </a:bodyPr>
          <a:lstStyle/>
          <a:p>
            <a:pPr marL="223838" marR="0" lvl="0" indent="-223838" defTabSz="914400" eaLnBrk="1" fontAlgn="auto" latinLnBrk="0" hangingPunct="1">
              <a:lnSpc>
                <a:spcPct val="100000"/>
              </a:lnSpc>
              <a:spcBef>
                <a:spcPct val="30000"/>
              </a:spcBef>
              <a:spcAft>
                <a:spcPts val="0"/>
              </a:spcAft>
              <a:buClr>
                <a:srgbClr val="F0AB00"/>
              </a:buClr>
              <a:buSzPct val="80000"/>
              <a:buFont typeface="Wingdings" pitchFamily="2" charset="2"/>
              <a:buChar char="n"/>
              <a:tabLst/>
              <a:defRPr/>
            </a:pPr>
            <a:r>
              <a:rPr kumimoji="0" lang="es-ES_tradnl" sz="1400" b="1" i="0" u="none" strike="noStrike" kern="0" cap="none" spc="0" normalizeH="0" baseline="0" noProof="0" dirty="0" smtClean="0">
                <a:ln>
                  <a:noFill/>
                </a:ln>
                <a:solidFill>
                  <a:srgbClr val="4D4D4D"/>
                </a:solidFill>
                <a:effectLst/>
                <a:uLnTx/>
                <a:uFillTx/>
                <a:latin typeface="BentonSans Book" panose="02000503000000020004" pitchFamily="2" charset="0"/>
              </a:rPr>
              <a:t>“Todo o nada”</a:t>
            </a:r>
          </a:p>
          <a:p>
            <a:pPr marL="223838" marR="0" lvl="0" indent="-223838" defTabSz="914400" eaLnBrk="1" fontAlgn="auto" latinLnBrk="0" hangingPunct="1">
              <a:lnSpc>
                <a:spcPct val="100000"/>
              </a:lnSpc>
              <a:spcBef>
                <a:spcPct val="30000"/>
              </a:spcBef>
              <a:spcAft>
                <a:spcPts val="0"/>
              </a:spcAft>
              <a:buClr>
                <a:srgbClr val="F0AB00"/>
              </a:buClr>
              <a:buSzPct val="80000"/>
              <a:buFont typeface="Wingdings" pitchFamily="2" charset="2"/>
              <a:buChar char="n"/>
              <a:tabLst/>
              <a:defRPr/>
            </a:pPr>
            <a:r>
              <a:rPr kumimoji="0" lang="es-ES_tradnl" sz="1400" b="1" i="0" u="none" strike="noStrike" kern="0" cap="none" spc="0" normalizeH="0" baseline="0" noProof="0" dirty="0" smtClean="0">
                <a:ln>
                  <a:noFill/>
                </a:ln>
                <a:solidFill>
                  <a:srgbClr val="4D4D4D"/>
                </a:solidFill>
                <a:effectLst/>
                <a:uLnTx/>
                <a:uFillTx/>
                <a:latin typeface="BentonSans Book" panose="02000503000000020004" pitchFamily="2" charset="0"/>
              </a:rPr>
              <a:t>Afectando la empresa</a:t>
            </a:r>
          </a:p>
          <a:p>
            <a:pPr marL="223838" marR="0" lvl="0" indent="-223838" defTabSz="914400" eaLnBrk="1" fontAlgn="auto" latinLnBrk="0" hangingPunct="1">
              <a:lnSpc>
                <a:spcPct val="100000"/>
              </a:lnSpc>
              <a:spcBef>
                <a:spcPct val="30000"/>
              </a:spcBef>
              <a:spcAft>
                <a:spcPts val="0"/>
              </a:spcAft>
              <a:buClr>
                <a:srgbClr val="F0AB00"/>
              </a:buClr>
              <a:buSzPct val="80000"/>
              <a:buFont typeface="Wingdings" pitchFamily="2" charset="2"/>
              <a:buChar char="n"/>
              <a:tabLst/>
              <a:defRPr/>
            </a:pPr>
            <a:r>
              <a:rPr kumimoji="0" lang="es-ES_tradnl" sz="1400" b="1" i="0" u="none" strike="noStrike" kern="0" cap="none" spc="0" normalizeH="0" baseline="0" noProof="0" dirty="0" smtClean="0">
                <a:ln>
                  <a:noFill/>
                </a:ln>
                <a:solidFill>
                  <a:srgbClr val="4D4D4D"/>
                </a:solidFill>
                <a:effectLst/>
                <a:uLnTx/>
                <a:uFillTx/>
                <a:latin typeface="BentonSans Book" panose="02000503000000020004" pitchFamily="2" charset="0"/>
              </a:rPr>
              <a:t>Requiere un </a:t>
            </a:r>
            <a:r>
              <a:rPr kumimoji="0" lang="es-ES_tradnl" sz="1400" b="1" i="0" u="none" strike="noStrike" kern="0" cap="none" spc="0" normalizeH="0" baseline="0" noProof="0" dirty="0" err="1" smtClean="0">
                <a:ln>
                  <a:noFill/>
                </a:ln>
                <a:solidFill>
                  <a:srgbClr val="4D4D4D"/>
                </a:solidFill>
                <a:effectLst/>
                <a:uLnTx/>
                <a:uFillTx/>
                <a:latin typeface="BentonSans Book" panose="02000503000000020004" pitchFamily="2" charset="0"/>
              </a:rPr>
              <a:t>testing</a:t>
            </a:r>
            <a:r>
              <a:rPr kumimoji="0" lang="es-ES_tradnl" sz="1400" b="1" i="0" u="none" strike="noStrike" kern="0" cap="none" spc="0" normalizeH="0" baseline="0" noProof="0" dirty="0" smtClean="0">
                <a:ln>
                  <a:noFill/>
                </a:ln>
                <a:solidFill>
                  <a:srgbClr val="4D4D4D"/>
                </a:solidFill>
                <a:effectLst/>
                <a:uLnTx/>
                <a:uFillTx/>
                <a:latin typeface="BentonSans Book" panose="02000503000000020004" pitchFamily="2" charset="0"/>
              </a:rPr>
              <a:t> regresivo minucioso</a:t>
            </a:r>
          </a:p>
          <a:p>
            <a:pPr marL="223838" marR="0" lvl="0" indent="-223838" defTabSz="914400" eaLnBrk="1" fontAlgn="auto" latinLnBrk="0" hangingPunct="1">
              <a:lnSpc>
                <a:spcPct val="100000"/>
              </a:lnSpc>
              <a:spcBef>
                <a:spcPct val="30000"/>
              </a:spcBef>
              <a:spcAft>
                <a:spcPts val="0"/>
              </a:spcAft>
              <a:buClr>
                <a:srgbClr val="F0AB00"/>
              </a:buClr>
              <a:buSzPct val="80000"/>
              <a:buFont typeface="Wingdings" pitchFamily="2" charset="2"/>
              <a:buChar char="n"/>
              <a:tabLst/>
              <a:defRPr/>
            </a:pPr>
            <a:r>
              <a:rPr kumimoji="0" lang="es-ES_tradnl" sz="1400" b="1" i="0" u="none" strike="noStrike" kern="0" cap="none" spc="0" normalizeH="0" baseline="0" noProof="0" dirty="0" smtClean="0">
                <a:ln>
                  <a:noFill/>
                </a:ln>
                <a:solidFill>
                  <a:srgbClr val="4D4D4D"/>
                </a:solidFill>
                <a:effectLst/>
                <a:uLnTx/>
                <a:uFillTx/>
                <a:latin typeface="BentonSans Book" panose="02000503000000020004" pitchFamily="2" charset="0"/>
              </a:rPr>
              <a:t>Caso de negocios para la suite entera</a:t>
            </a:r>
          </a:p>
        </p:txBody>
      </p:sp>
      <p:sp>
        <p:nvSpPr>
          <p:cNvPr id="185" name="Text Box 88"/>
          <p:cNvSpPr txBox="1">
            <a:spLocks noChangeArrowheads="1"/>
          </p:cNvSpPr>
          <p:nvPr>
            <p:custDataLst>
              <p:tags r:id="rId41"/>
            </p:custDataLst>
          </p:nvPr>
        </p:nvSpPr>
        <p:spPr bwMode="white">
          <a:xfrm>
            <a:off x="4793280" y="5283088"/>
            <a:ext cx="4010025" cy="1150188"/>
          </a:xfrm>
          <a:prstGeom prst="rect">
            <a:avLst/>
          </a:prstGeom>
          <a:noFill/>
          <a:ln w="9525" algn="ctr">
            <a:noFill/>
            <a:miter lim="800000"/>
            <a:headEnd/>
            <a:tailEnd/>
          </a:ln>
        </p:spPr>
        <p:txBody>
          <a:bodyPr lIns="90000" tIns="46800" rIns="90000" bIns="46800">
            <a:spAutoFit/>
          </a:bodyPr>
          <a:lstStyle/>
          <a:p>
            <a:pPr marL="223838" marR="0" lvl="0" indent="-223838" defTabSz="914400" eaLnBrk="1" fontAlgn="auto" latinLnBrk="0" hangingPunct="1">
              <a:lnSpc>
                <a:spcPct val="100000"/>
              </a:lnSpc>
              <a:spcBef>
                <a:spcPct val="30000"/>
              </a:spcBef>
              <a:spcAft>
                <a:spcPts val="0"/>
              </a:spcAft>
              <a:buClr>
                <a:srgbClr val="F0AB00"/>
              </a:buClr>
              <a:buSzPct val="80000"/>
              <a:buFont typeface="Wingdings" pitchFamily="2" charset="2"/>
              <a:buChar char="n"/>
              <a:tabLst/>
              <a:defRPr/>
            </a:pPr>
            <a:r>
              <a:rPr kumimoji="0" lang="es-ES_tradnl" sz="1400" b="1" i="0" u="none" strike="noStrike" kern="0" cap="none" spc="0" normalizeH="0" baseline="0" noProof="0" dirty="0" smtClean="0">
                <a:ln>
                  <a:noFill/>
                </a:ln>
                <a:solidFill>
                  <a:srgbClr val="4D4D4D"/>
                </a:solidFill>
                <a:effectLst/>
                <a:uLnTx/>
                <a:uFillTx/>
                <a:latin typeface="BentonSans Book" panose="02000503000000020004" pitchFamily="2" charset="0"/>
              </a:rPr>
              <a:t>“Elegir y escoger”</a:t>
            </a:r>
          </a:p>
          <a:p>
            <a:pPr marL="223838" marR="0" lvl="0" indent="-223838" defTabSz="914400" eaLnBrk="1" fontAlgn="auto" latinLnBrk="0" hangingPunct="1">
              <a:lnSpc>
                <a:spcPct val="100000"/>
              </a:lnSpc>
              <a:spcBef>
                <a:spcPct val="30000"/>
              </a:spcBef>
              <a:spcAft>
                <a:spcPts val="0"/>
              </a:spcAft>
              <a:buClr>
                <a:srgbClr val="F0AB00"/>
              </a:buClr>
              <a:buSzPct val="80000"/>
              <a:buFont typeface="Wingdings" pitchFamily="2" charset="2"/>
              <a:buChar char="n"/>
              <a:tabLst/>
              <a:defRPr/>
            </a:pPr>
            <a:r>
              <a:rPr kumimoji="0" lang="es-ES_tradnl" sz="1400" b="1" i="0" u="none" strike="noStrike" kern="0" cap="none" spc="0" normalizeH="0" baseline="0" noProof="0" dirty="0" smtClean="0">
                <a:ln>
                  <a:noFill/>
                </a:ln>
                <a:solidFill>
                  <a:srgbClr val="4D4D4D"/>
                </a:solidFill>
                <a:effectLst/>
                <a:uLnTx/>
                <a:uFillTx/>
                <a:latin typeface="BentonSans Book" panose="02000503000000020004" pitchFamily="2" charset="0"/>
              </a:rPr>
              <a:t>Innovación </a:t>
            </a:r>
            <a:r>
              <a:rPr kumimoji="0" lang="es-ES_tradnl" sz="1400" b="1" i="0" u="none" strike="noStrike" kern="0" cap="none" spc="0" normalizeH="0" baseline="0" noProof="0" dirty="0" err="1" smtClean="0">
                <a:ln>
                  <a:noFill/>
                </a:ln>
                <a:solidFill>
                  <a:srgbClr val="4D4D4D"/>
                </a:solidFill>
                <a:effectLst/>
                <a:uLnTx/>
                <a:uFillTx/>
                <a:latin typeface="BentonSans Book" panose="02000503000000020004" pitchFamily="2" charset="0"/>
              </a:rPr>
              <a:t>autocontenida</a:t>
            </a:r>
            <a:endParaRPr kumimoji="0" lang="es-ES_tradnl" sz="1400" b="1" i="0" u="none" strike="noStrike" kern="0" cap="none" spc="0" normalizeH="0" baseline="0" noProof="0" dirty="0" smtClean="0">
              <a:ln>
                <a:noFill/>
              </a:ln>
              <a:solidFill>
                <a:srgbClr val="4D4D4D"/>
              </a:solidFill>
              <a:effectLst/>
              <a:uLnTx/>
              <a:uFillTx/>
              <a:latin typeface="BentonSans Book" panose="02000503000000020004" pitchFamily="2" charset="0"/>
            </a:endParaRPr>
          </a:p>
          <a:p>
            <a:pPr marL="223838" marR="0" lvl="0" indent="-223838" defTabSz="914400" eaLnBrk="1" fontAlgn="auto" latinLnBrk="0" hangingPunct="1">
              <a:lnSpc>
                <a:spcPct val="100000"/>
              </a:lnSpc>
              <a:spcBef>
                <a:spcPct val="30000"/>
              </a:spcBef>
              <a:spcAft>
                <a:spcPts val="0"/>
              </a:spcAft>
              <a:buClr>
                <a:srgbClr val="F0AB00"/>
              </a:buClr>
              <a:buSzPct val="80000"/>
              <a:buFont typeface="Wingdings" pitchFamily="2" charset="2"/>
              <a:buChar char="n"/>
              <a:tabLst/>
              <a:defRPr/>
            </a:pPr>
            <a:r>
              <a:rPr kumimoji="0" lang="es-ES_tradnl" sz="1400" b="1" i="0" u="none" strike="noStrike" kern="0" cap="none" spc="0" normalizeH="0" baseline="0" noProof="0" dirty="0" smtClean="0">
                <a:ln>
                  <a:noFill/>
                </a:ln>
                <a:solidFill>
                  <a:srgbClr val="4D4D4D"/>
                </a:solidFill>
                <a:effectLst/>
                <a:uLnTx/>
                <a:uFillTx/>
                <a:latin typeface="BentonSans Book" panose="02000503000000020004" pitchFamily="2" charset="0"/>
              </a:rPr>
              <a:t>Esfuerzo aislado de </a:t>
            </a:r>
            <a:r>
              <a:rPr kumimoji="0" lang="es-ES_tradnl" sz="1400" b="1" i="0" u="none" strike="noStrike" kern="0" cap="none" spc="0" normalizeH="0" baseline="0" noProof="0" dirty="0" err="1" smtClean="0">
                <a:ln>
                  <a:noFill/>
                </a:ln>
                <a:solidFill>
                  <a:srgbClr val="4D4D4D"/>
                </a:solidFill>
                <a:effectLst/>
                <a:uLnTx/>
                <a:uFillTx/>
                <a:latin typeface="BentonSans Book" panose="02000503000000020004" pitchFamily="2" charset="0"/>
              </a:rPr>
              <a:t>testing</a:t>
            </a:r>
            <a:endParaRPr kumimoji="0" lang="es-ES_tradnl" sz="1400" b="1" i="0" u="none" strike="noStrike" kern="0" cap="none" spc="0" normalizeH="0" baseline="0" noProof="0" dirty="0" smtClean="0">
              <a:ln>
                <a:noFill/>
              </a:ln>
              <a:solidFill>
                <a:srgbClr val="4D4D4D"/>
              </a:solidFill>
              <a:effectLst/>
              <a:uLnTx/>
              <a:uFillTx/>
              <a:latin typeface="BentonSans Book" panose="02000503000000020004" pitchFamily="2" charset="0"/>
            </a:endParaRPr>
          </a:p>
          <a:p>
            <a:pPr marL="223838" marR="0" lvl="0" indent="-223838" defTabSz="914400" eaLnBrk="1" fontAlgn="auto" latinLnBrk="0" hangingPunct="1">
              <a:lnSpc>
                <a:spcPct val="100000"/>
              </a:lnSpc>
              <a:spcBef>
                <a:spcPct val="30000"/>
              </a:spcBef>
              <a:spcAft>
                <a:spcPts val="0"/>
              </a:spcAft>
              <a:buClr>
                <a:srgbClr val="F0AB00"/>
              </a:buClr>
              <a:buSzPct val="80000"/>
              <a:buFont typeface="Wingdings" pitchFamily="2" charset="2"/>
              <a:buChar char="n"/>
              <a:tabLst/>
              <a:defRPr/>
            </a:pPr>
            <a:r>
              <a:rPr kumimoji="0" lang="es-ES_tradnl" sz="1400" b="1" i="0" u="none" strike="noStrike" kern="0" cap="none" spc="0" normalizeH="0" baseline="0" noProof="0" dirty="0" smtClean="0">
                <a:ln>
                  <a:noFill/>
                </a:ln>
                <a:solidFill>
                  <a:srgbClr val="4D4D4D"/>
                </a:solidFill>
                <a:effectLst/>
                <a:uLnTx/>
                <a:uFillTx/>
                <a:latin typeface="BentonSans Book" panose="02000503000000020004" pitchFamily="2" charset="0"/>
              </a:rPr>
              <a:t>Caso de negocios para un proceso específico</a:t>
            </a:r>
          </a:p>
        </p:txBody>
      </p:sp>
      <p:sp>
        <p:nvSpPr>
          <p:cNvPr id="186" name="Rectangle 185"/>
          <p:cNvSpPr/>
          <p:nvPr/>
        </p:nvSpPr>
        <p:spPr bwMode="gray">
          <a:xfrm>
            <a:off x="229739" y="1400796"/>
            <a:ext cx="4165078" cy="478484"/>
          </a:xfrm>
          <a:prstGeom prst="rect">
            <a:avLst/>
          </a:prstGeom>
          <a:gradFill>
            <a:gsLst>
              <a:gs pos="100000">
                <a:srgbClr val="5BB703"/>
              </a:gs>
              <a:gs pos="3000">
                <a:srgbClr val="75E604"/>
              </a:gs>
            </a:gsLst>
            <a:lin ang="5400000" scaled="0"/>
          </a:gradFill>
          <a:ln w="6350" algn="ctr">
            <a:noFill/>
            <a:miter lim="800000"/>
            <a:headEnd/>
            <a:tailEnd/>
          </a:ln>
          <a:effectLst>
            <a:outerShdw blurRad="50800" dist="38100" dir="5400000" algn="t" rotWithShape="0">
              <a:prstClr val="black">
                <a:alpha val="40000"/>
              </a:prst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b="1" kern="0" dirty="0" smtClean="0">
                <a:solidFill>
                  <a:schemeClr val="bg1"/>
                </a:solidFill>
                <a:effectLst>
                  <a:outerShdw blurRad="38100" dist="38100" dir="2700000" algn="tl">
                    <a:srgbClr val="000000">
                      <a:alpha val="43137"/>
                    </a:srgbClr>
                  </a:outerShdw>
                </a:effectLst>
                <a:latin typeface="+mn-lt"/>
                <a:ea typeface="Arial Unicode MS" pitchFamily="34" charset="-128"/>
                <a:cs typeface="Arial Unicode MS" pitchFamily="34" charset="-128"/>
              </a:rPr>
              <a:t>Upgrade Tradicional</a:t>
            </a:r>
            <a:endParaRPr lang="en-US" b="1" kern="0" dirty="0">
              <a:solidFill>
                <a:schemeClr val="bg1"/>
              </a:solidFill>
              <a:effectLst>
                <a:outerShdw blurRad="38100" dist="38100" dir="2700000" algn="tl">
                  <a:srgbClr val="000000">
                    <a:alpha val="43137"/>
                  </a:srgbClr>
                </a:outerShdw>
              </a:effectLst>
              <a:latin typeface="+mn-lt"/>
              <a:ea typeface="Arial Unicode MS" pitchFamily="34" charset="-128"/>
              <a:cs typeface="Arial Unicode MS" pitchFamily="34" charset="-128"/>
            </a:endParaRPr>
          </a:p>
        </p:txBody>
      </p:sp>
      <p:sp>
        <p:nvSpPr>
          <p:cNvPr id="187" name="Rectangle 186"/>
          <p:cNvSpPr/>
          <p:nvPr/>
        </p:nvSpPr>
        <p:spPr bwMode="gray">
          <a:xfrm>
            <a:off x="4722897" y="1400796"/>
            <a:ext cx="4165078" cy="478484"/>
          </a:xfrm>
          <a:prstGeom prst="rect">
            <a:avLst/>
          </a:prstGeom>
          <a:gradFill>
            <a:gsLst>
              <a:gs pos="100000">
                <a:srgbClr val="5BB703"/>
              </a:gs>
              <a:gs pos="3000">
                <a:srgbClr val="75E604"/>
              </a:gs>
            </a:gsLst>
            <a:lin ang="5400000" scaled="0"/>
          </a:gradFill>
          <a:ln w="6350" algn="ctr">
            <a:noFill/>
            <a:miter lim="800000"/>
            <a:headEnd/>
            <a:tailEnd/>
          </a:ln>
          <a:effectLst>
            <a:outerShdw blurRad="50800" dist="38100" dir="5400000" algn="t" rotWithShape="0">
              <a:prstClr val="black">
                <a:alpha val="40000"/>
              </a:prst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b="1" kern="0" dirty="0" smtClean="0">
                <a:solidFill>
                  <a:schemeClr val="bg1"/>
                </a:solidFill>
                <a:effectLst>
                  <a:outerShdw blurRad="38100" dist="38100" dir="2700000" algn="tl">
                    <a:srgbClr val="000000">
                      <a:alpha val="43137"/>
                    </a:srgbClr>
                  </a:outerShdw>
                </a:effectLst>
                <a:latin typeface="+mn-lt"/>
                <a:ea typeface="Arial Unicode MS" pitchFamily="34" charset="-128"/>
                <a:cs typeface="Arial Unicode MS" pitchFamily="34" charset="-128"/>
              </a:rPr>
              <a:t>Enhancement Packages</a:t>
            </a:r>
            <a:endParaRPr lang="en-US" b="1" kern="0" dirty="0">
              <a:solidFill>
                <a:schemeClr val="bg1"/>
              </a:solidFill>
              <a:effectLst>
                <a:outerShdw blurRad="38100" dist="38100" dir="2700000" algn="tl">
                  <a:srgbClr val="000000">
                    <a:alpha val="43137"/>
                  </a:srgbClr>
                </a:outerShdw>
              </a:effectLst>
              <a:latin typeface="+mn-lt"/>
              <a:ea typeface="Arial Unicode MS" pitchFamily="34" charset="-128"/>
              <a:cs typeface="Arial Unicode MS" pitchFamily="34" charset="-128"/>
            </a:endParaRPr>
          </a:p>
        </p:txBody>
      </p:sp>
    </p:spTree>
    <p:extLst>
      <p:ext uri="{BB962C8B-B14F-4D97-AF65-F5344CB8AC3E}">
        <p14:creationId xmlns:p14="http://schemas.microsoft.com/office/powerpoint/2010/main" val="446982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www.materialyequipoelectrico.com/productos/big/1.1377721730.jpg"/>
          <p:cNvPicPr>
            <a:picLocks noChangeAspect="1" noChangeArrowheads="1"/>
          </p:cNvPicPr>
          <p:nvPr/>
        </p:nvPicPr>
        <p:blipFill rotWithShape="1">
          <a:blip r:embed="rId2">
            <a:extLst>
              <a:ext uri="{28A0092B-C50C-407E-A947-70E740481C1C}">
                <a14:useLocalDpi xmlns:a14="http://schemas.microsoft.com/office/drawing/2010/main" val="0"/>
              </a:ext>
            </a:extLst>
          </a:blip>
          <a:srcRect b="6575"/>
          <a:stretch/>
        </p:blipFill>
        <p:spPr bwMode="auto">
          <a:xfrm>
            <a:off x="0" y="0"/>
            <a:ext cx="9175748"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bwMode="gray">
          <a:xfrm>
            <a:off x="-1873" y="19114"/>
            <a:ext cx="9175748" cy="6858000"/>
          </a:xfrm>
          <a:prstGeom prst="rect">
            <a:avLst/>
          </a:prstGeom>
          <a:solidFill>
            <a:schemeClr val="bg1">
              <a:alpha val="71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CO"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9938" name="Title 1"/>
          <p:cNvSpPr>
            <a:spLocks noGrp="1"/>
          </p:cNvSpPr>
          <p:nvPr>
            <p:ph type="title"/>
          </p:nvPr>
        </p:nvSpPr>
        <p:spPr/>
        <p:txBody>
          <a:bodyPr/>
          <a:lstStyle/>
          <a:p>
            <a:r>
              <a:rPr lang="en-US" dirty="0" smtClean="0"/>
              <a:t>Escalabilidad</a:t>
            </a:r>
          </a:p>
        </p:txBody>
      </p:sp>
      <p:pic>
        <p:nvPicPr>
          <p:cNvPr id="39939" name="Picture 2"/>
          <p:cNvPicPr>
            <a:picLocks noChangeAspect="1" noChangeArrowheads="1"/>
          </p:cNvPicPr>
          <p:nvPr/>
        </p:nvPicPr>
        <p:blipFill>
          <a:blip r:embed="rId3" cstate="print"/>
          <a:srcRect/>
          <a:stretch>
            <a:fillRect/>
          </a:stretch>
        </p:blipFill>
        <p:spPr bwMode="auto">
          <a:xfrm>
            <a:off x="965200" y="1981200"/>
            <a:ext cx="7032625" cy="1676400"/>
          </a:xfrm>
          <a:prstGeom prst="rect">
            <a:avLst/>
          </a:prstGeom>
          <a:noFill/>
          <a:ln w="9525">
            <a:noFill/>
            <a:miter lim="800000"/>
            <a:headEnd/>
            <a:tailEnd/>
          </a:ln>
        </p:spPr>
      </p:pic>
      <p:sp>
        <p:nvSpPr>
          <p:cNvPr id="39940" name="TextBox 4"/>
          <p:cNvSpPr txBox="1">
            <a:spLocks noChangeArrowheads="1"/>
          </p:cNvSpPr>
          <p:nvPr/>
        </p:nvSpPr>
        <p:spPr bwMode="auto">
          <a:xfrm>
            <a:off x="190500" y="1270000"/>
            <a:ext cx="8686800" cy="708025"/>
          </a:xfrm>
          <a:prstGeom prst="rect">
            <a:avLst/>
          </a:prstGeom>
          <a:noFill/>
          <a:ln w="9525">
            <a:noFill/>
            <a:miter lim="800000"/>
            <a:headEnd/>
            <a:tailEnd/>
          </a:ln>
        </p:spPr>
        <p:txBody>
          <a:bodyPr>
            <a:spAutoFit/>
          </a:bodyPr>
          <a:lstStyle/>
          <a:p>
            <a:r>
              <a:rPr lang="es-CO" sz="2000" dirty="0">
                <a:solidFill>
                  <a:schemeClr val="accent1"/>
                </a:solidFill>
              </a:rPr>
              <a:t>Escalamiento Vertical</a:t>
            </a:r>
            <a:r>
              <a:rPr lang="es-CO" sz="2000" dirty="0"/>
              <a:t>: Varias instancias creadas en un mismo servidor, se debe disponer de recursos de hardware suficientes.</a:t>
            </a:r>
            <a:endParaRPr lang="en-US" sz="2000" dirty="0"/>
          </a:p>
        </p:txBody>
      </p:sp>
      <p:pic>
        <p:nvPicPr>
          <p:cNvPr id="39941" name="Picture 3"/>
          <p:cNvPicPr>
            <a:picLocks noChangeAspect="1" noChangeArrowheads="1"/>
          </p:cNvPicPr>
          <p:nvPr/>
        </p:nvPicPr>
        <p:blipFill>
          <a:blip r:embed="rId4" cstate="print"/>
          <a:srcRect/>
          <a:stretch>
            <a:fillRect/>
          </a:stretch>
        </p:blipFill>
        <p:spPr bwMode="auto">
          <a:xfrm>
            <a:off x="939800" y="4826000"/>
            <a:ext cx="7050088" cy="1689100"/>
          </a:xfrm>
          <a:prstGeom prst="rect">
            <a:avLst/>
          </a:prstGeom>
          <a:noFill/>
          <a:ln w="9525">
            <a:noFill/>
            <a:miter lim="800000"/>
            <a:headEnd/>
            <a:tailEnd/>
          </a:ln>
        </p:spPr>
      </p:pic>
      <p:sp>
        <p:nvSpPr>
          <p:cNvPr id="39942" name="TextBox 6"/>
          <p:cNvSpPr txBox="1">
            <a:spLocks noChangeArrowheads="1"/>
          </p:cNvSpPr>
          <p:nvPr/>
        </p:nvSpPr>
        <p:spPr bwMode="auto">
          <a:xfrm>
            <a:off x="254000" y="3708400"/>
            <a:ext cx="8686800" cy="1016000"/>
          </a:xfrm>
          <a:prstGeom prst="rect">
            <a:avLst/>
          </a:prstGeom>
          <a:noFill/>
          <a:ln w="9525">
            <a:noFill/>
            <a:miter lim="800000"/>
            <a:headEnd/>
            <a:tailEnd/>
          </a:ln>
        </p:spPr>
        <p:txBody>
          <a:bodyPr>
            <a:spAutoFit/>
          </a:bodyPr>
          <a:lstStyle/>
          <a:p>
            <a:r>
              <a:rPr lang="es-CO" sz="2000">
                <a:solidFill>
                  <a:schemeClr val="accent1"/>
                </a:solidFill>
              </a:rPr>
              <a:t>Escalamiento Horizontal</a:t>
            </a:r>
            <a:r>
              <a:rPr lang="es-CO" sz="2000"/>
              <a:t>: Varias instancias separadas en servidores físicos. Esta solución presenta mayor versatilidad para alta disponibilidad y escalabilidad.</a:t>
            </a:r>
            <a:endParaRPr lang="en-US" sz="2000"/>
          </a:p>
        </p:txBody>
      </p:sp>
    </p:spTree>
    <p:extLst>
      <p:ext uri="{BB962C8B-B14F-4D97-AF65-F5344CB8AC3E}">
        <p14:creationId xmlns:p14="http://schemas.microsoft.com/office/powerpoint/2010/main" val="1124535888"/>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http://www.materialyequipoelectrico.com/productos/big/1.1377721730.jpg"/>
          <p:cNvPicPr>
            <a:picLocks noChangeAspect="1" noChangeArrowheads="1"/>
          </p:cNvPicPr>
          <p:nvPr/>
        </p:nvPicPr>
        <p:blipFill rotWithShape="1">
          <a:blip r:embed="rId2">
            <a:extLst>
              <a:ext uri="{28A0092B-C50C-407E-A947-70E740481C1C}">
                <a14:useLocalDpi xmlns:a14="http://schemas.microsoft.com/office/drawing/2010/main" val="0"/>
              </a:ext>
            </a:extLst>
          </a:blip>
          <a:srcRect b="6575"/>
          <a:stretch/>
        </p:blipFill>
        <p:spPr bwMode="auto">
          <a:xfrm>
            <a:off x="0" y="0"/>
            <a:ext cx="9175748" cy="685800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bwMode="gray">
          <a:xfrm>
            <a:off x="0" y="19114"/>
            <a:ext cx="9175748" cy="6858000"/>
          </a:xfrm>
          <a:prstGeom prst="rect">
            <a:avLst/>
          </a:prstGeom>
          <a:solidFill>
            <a:schemeClr val="bg1">
              <a:alpha val="71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CO"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nvGrpSpPr>
          <p:cNvPr id="2" name="Group 39"/>
          <p:cNvGrpSpPr>
            <a:grpSpLocks/>
          </p:cNvGrpSpPr>
          <p:nvPr/>
        </p:nvGrpSpPr>
        <p:grpSpPr bwMode="auto">
          <a:xfrm>
            <a:off x="123825" y="1765436"/>
            <a:ext cx="4762500" cy="3686175"/>
            <a:chOff x="3264" y="489"/>
            <a:chExt cx="2111" cy="1719"/>
          </a:xfrm>
        </p:grpSpPr>
        <p:sp>
          <p:nvSpPr>
            <p:cNvPr id="43015" name="AutoShape 40"/>
            <p:cNvSpPr>
              <a:spLocks noChangeArrowheads="1"/>
            </p:cNvSpPr>
            <p:nvPr/>
          </p:nvSpPr>
          <p:spPr bwMode="gray">
            <a:xfrm>
              <a:off x="3264" y="489"/>
              <a:ext cx="2111" cy="1719"/>
            </a:xfrm>
            <a:prstGeom prst="roundRect">
              <a:avLst>
                <a:gd name="adj" fmla="val 5676"/>
              </a:avLst>
            </a:prstGeom>
            <a:gradFill rotWithShape="1">
              <a:gsLst>
                <a:gs pos="0">
                  <a:srgbClr val="F0F5FA"/>
                </a:gs>
                <a:gs pos="100000">
                  <a:srgbClr val="A8C7E0"/>
                </a:gs>
              </a:gsLst>
              <a:lin ang="2700000" scaled="1"/>
            </a:gradFill>
            <a:ln w="12700" algn="ctr">
              <a:noFill/>
              <a:round/>
              <a:headEnd/>
              <a:tailEnd/>
            </a:ln>
            <a:effectLst>
              <a:prstShdw prst="shdw17" dist="17961" dir="2700000">
                <a:srgbClr val="657786"/>
              </a:prstShdw>
            </a:effectLst>
          </p:spPr>
          <p:txBody>
            <a:bodyPr wrap="none" lIns="0" tIns="0" rIns="0" bIns="0" anchor="ctr"/>
            <a:lstStyle/>
            <a:p>
              <a:endParaRPr lang="en-US"/>
            </a:p>
          </p:txBody>
        </p:sp>
        <p:grpSp>
          <p:nvGrpSpPr>
            <p:cNvPr id="3" name="Group 41"/>
            <p:cNvGrpSpPr>
              <a:grpSpLocks/>
            </p:cNvGrpSpPr>
            <p:nvPr/>
          </p:nvGrpSpPr>
          <p:grpSpPr bwMode="auto">
            <a:xfrm>
              <a:off x="3264" y="506"/>
              <a:ext cx="610" cy="502"/>
              <a:chOff x="340" y="674"/>
              <a:chExt cx="522" cy="307"/>
            </a:xfrm>
          </p:grpSpPr>
          <p:grpSp>
            <p:nvGrpSpPr>
              <p:cNvPr id="4" name="Group 42"/>
              <p:cNvGrpSpPr>
                <a:grpSpLocks/>
              </p:cNvGrpSpPr>
              <p:nvPr/>
            </p:nvGrpSpPr>
            <p:grpSpPr bwMode="auto">
              <a:xfrm>
                <a:off x="340" y="674"/>
                <a:ext cx="522" cy="307"/>
                <a:chOff x="2701" y="1755"/>
                <a:chExt cx="301" cy="177"/>
              </a:xfrm>
            </p:grpSpPr>
            <p:pic>
              <p:nvPicPr>
                <p:cNvPr id="43030" name="Picture 43" descr="corner"/>
                <p:cNvPicPr>
                  <a:picLocks noChangeAspect="1" noChangeArrowheads="1"/>
                </p:cNvPicPr>
                <p:nvPr/>
              </p:nvPicPr>
              <p:blipFill>
                <a:blip r:embed="rId3" cstate="print"/>
                <a:srcRect/>
                <a:stretch>
                  <a:fillRect/>
                </a:stretch>
              </p:blipFill>
              <p:spPr bwMode="auto">
                <a:xfrm>
                  <a:off x="2701" y="1755"/>
                  <a:ext cx="301" cy="177"/>
                </a:xfrm>
                <a:prstGeom prst="rect">
                  <a:avLst/>
                </a:prstGeom>
                <a:noFill/>
                <a:ln w="9525">
                  <a:noFill/>
                  <a:miter lim="800000"/>
                  <a:headEnd/>
                  <a:tailEnd/>
                </a:ln>
              </p:spPr>
            </p:pic>
            <p:pic>
              <p:nvPicPr>
                <p:cNvPr id="43031" name="Picture 44" descr="corner"/>
                <p:cNvPicPr>
                  <a:picLocks noChangeAspect="1" noChangeArrowheads="1"/>
                </p:cNvPicPr>
                <p:nvPr/>
              </p:nvPicPr>
              <p:blipFill>
                <a:blip r:embed="rId3" cstate="print"/>
                <a:srcRect/>
                <a:stretch>
                  <a:fillRect/>
                </a:stretch>
              </p:blipFill>
              <p:spPr bwMode="auto">
                <a:xfrm>
                  <a:off x="2701" y="1755"/>
                  <a:ext cx="301" cy="177"/>
                </a:xfrm>
                <a:prstGeom prst="rect">
                  <a:avLst/>
                </a:prstGeom>
                <a:noFill/>
                <a:ln w="9525">
                  <a:noFill/>
                  <a:miter lim="800000"/>
                  <a:headEnd/>
                  <a:tailEnd/>
                </a:ln>
              </p:spPr>
            </p:pic>
          </p:grpSp>
          <p:grpSp>
            <p:nvGrpSpPr>
              <p:cNvPr id="5" name="Group 45"/>
              <p:cNvGrpSpPr>
                <a:grpSpLocks/>
              </p:cNvGrpSpPr>
              <p:nvPr/>
            </p:nvGrpSpPr>
            <p:grpSpPr bwMode="auto">
              <a:xfrm>
                <a:off x="340" y="674"/>
                <a:ext cx="522" cy="307"/>
                <a:chOff x="2701" y="1755"/>
                <a:chExt cx="301" cy="177"/>
              </a:xfrm>
            </p:grpSpPr>
            <p:pic>
              <p:nvPicPr>
                <p:cNvPr id="43028" name="Picture 46" descr="corner"/>
                <p:cNvPicPr>
                  <a:picLocks noChangeAspect="1" noChangeArrowheads="1"/>
                </p:cNvPicPr>
                <p:nvPr/>
              </p:nvPicPr>
              <p:blipFill>
                <a:blip r:embed="rId3" cstate="print"/>
                <a:srcRect/>
                <a:stretch>
                  <a:fillRect/>
                </a:stretch>
              </p:blipFill>
              <p:spPr bwMode="auto">
                <a:xfrm>
                  <a:off x="2701" y="1755"/>
                  <a:ext cx="301" cy="177"/>
                </a:xfrm>
                <a:prstGeom prst="rect">
                  <a:avLst/>
                </a:prstGeom>
                <a:noFill/>
                <a:ln w="9525">
                  <a:noFill/>
                  <a:miter lim="800000"/>
                  <a:headEnd/>
                  <a:tailEnd/>
                </a:ln>
              </p:spPr>
            </p:pic>
            <p:pic>
              <p:nvPicPr>
                <p:cNvPr id="43029" name="Picture 47" descr="corner"/>
                <p:cNvPicPr>
                  <a:picLocks noChangeAspect="1" noChangeArrowheads="1"/>
                </p:cNvPicPr>
                <p:nvPr/>
              </p:nvPicPr>
              <p:blipFill>
                <a:blip r:embed="rId3" cstate="print"/>
                <a:srcRect/>
                <a:stretch>
                  <a:fillRect/>
                </a:stretch>
              </p:blipFill>
              <p:spPr bwMode="auto">
                <a:xfrm>
                  <a:off x="2701" y="1755"/>
                  <a:ext cx="301" cy="177"/>
                </a:xfrm>
                <a:prstGeom prst="rect">
                  <a:avLst/>
                </a:prstGeom>
                <a:noFill/>
                <a:ln w="9525">
                  <a:noFill/>
                  <a:miter lim="800000"/>
                  <a:headEnd/>
                  <a:tailEnd/>
                </a:ln>
              </p:spPr>
            </p:pic>
          </p:grpSp>
          <p:grpSp>
            <p:nvGrpSpPr>
              <p:cNvPr id="6" name="Group 48"/>
              <p:cNvGrpSpPr>
                <a:grpSpLocks/>
              </p:cNvGrpSpPr>
              <p:nvPr/>
            </p:nvGrpSpPr>
            <p:grpSpPr bwMode="auto">
              <a:xfrm>
                <a:off x="340" y="674"/>
                <a:ext cx="522" cy="307"/>
                <a:chOff x="2701" y="1755"/>
                <a:chExt cx="301" cy="177"/>
              </a:xfrm>
            </p:grpSpPr>
            <p:pic>
              <p:nvPicPr>
                <p:cNvPr id="43026" name="Picture 49" descr="corner"/>
                <p:cNvPicPr>
                  <a:picLocks noChangeAspect="1" noChangeArrowheads="1"/>
                </p:cNvPicPr>
                <p:nvPr/>
              </p:nvPicPr>
              <p:blipFill>
                <a:blip r:embed="rId3" cstate="print"/>
                <a:srcRect/>
                <a:stretch>
                  <a:fillRect/>
                </a:stretch>
              </p:blipFill>
              <p:spPr bwMode="auto">
                <a:xfrm>
                  <a:off x="2701" y="1755"/>
                  <a:ext cx="301" cy="177"/>
                </a:xfrm>
                <a:prstGeom prst="rect">
                  <a:avLst/>
                </a:prstGeom>
                <a:noFill/>
                <a:ln w="9525">
                  <a:noFill/>
                  <a:miter lim="800000"/>
                  <a:headEnd/>
                  <a:tailEnd/>
                </a:ln>
              </p:spPr>
            </p:pic>
            <p:pic>
              <p:nvPicPr>
                <p:cNvPr id="43027" name="Picture 50" descr="corner"/>
                <p:cNvPicPr>
                  <a:picLocks noChangeAspect="1" noChangeArrowheads="1"/>
                </p:cNvPicPr>
                <p:nvPr/>
              </p:nvPicPr>
              <p:blipFill>
                <a:blip r:embed="rId3" cstate="print"/>
                <a:srcRect/>
                <a:stretch>
                  <a:fillRect/>
                </a:stretch>
              </p:blipFill>
              <p:spPr bwMode="auto">
                <a:xfrm>
                  <a:off x="2701" y="1755"/>
                  <a:ext cx="301" cy="177"/>
                </a:xfrm>
                <a:prstGeom prst="rect">
                  <a:avLst/>
                </a:prstGeom>
                <a:noFill/>
                <a:ln w="9525">
                  <a:noFill/>
                  <a:miter lim="800000"/>
                  <a:headEnd/>
                  <a:tailEnd/>
                </a:ln>
              </p:spPr>
            </p:pic>
          </p:grpSp>
          <p:grpSp>
            <p:nvGrpSpPr>
              <p:cNvPr id="7" name="Group 51"/>
              <p:cNvGrpSpPr>
                <a:grpSpLocks/>
              </p:cNvGrpSpPr>
              <p:nvPr/>
            </p:nvGrpSpPr>
            <p:grpSpPr bwMode="auto">
              <a:xfrm>
                <a:off x="340" y="674"/>
                <a:ext cx="522" cy="307"/>
                <a:chOff x="2701" y="1755"/>
                <a:chExt cx="301" cy="177"/>
              </a:xfrm>
            </p:grpSpPr>
            <p:pic>
              <p:nvPicPr>
                <p:cNvPr id="43024" name="Picture 52" descr="corner"/>
                <p:cNvPicPr>
                  <a:picLocks noChangeAspect="1" noChangeArrowheads="1"/>
                </p:cNvPicPr>
                <p:nvPr/>
              </p:nvPicPr>
              <p:blipFill>
                <a:blip r:embed="rId3" cstate="print"/>
                <a:srcRect/>
                <a:stretch>
                  <a:fillRect/>
                </a:stretch>
              </p:blipFill>
              <p:spPr bwMode="auto">
                <a:xfrm>
                  <a:off x="2701" y="1755"/>
                  <a:ext cx="301" cy="177"/>
                </a:xfrm>
                <a:prstGeom prst="rect">
                  <a:avLst/>
                </a:prstGeom>
                <a:noFill/>
                <a:ln w="9525">
                  <a:noFill/>
                  <a:miter lim="800000"/>
                  <a:headEnd/>
                  <a:tailEnd/>
                </a:ln>
              </p:spPr>
            </p:pic>
            <p:pic>
              <p:nvPicPr>
                <p:cNvPr id="43025" name="Picture 53" descr="corner"/>
                <p:cNvPicPr>
                  <a:picLocks noChangeAspect="1" noChangeArrowheads="1"/>
                </p:cNvPicPr>
                <p:nvPr/>
              </p:nvPicPr>
              <p:blipFill>
                <a:blip r:embed="rId3" cstate="print"/>
                <a:srcRect/>
                <a:stretch>
                  <a:fillRect/>
                </a:stretch>
              </p:blipFill>
              <p:spPr bwMode="auto">
                <a:xfrm>
                  <a:off x="2701" y="1755"/>
                  <a:ext cx="301" cy="177"/>
                </a:xfrm>
                <a:prstGeom prst="rect">
                  <a:avLst/>
                </a:prstGeom>
                <a:noFill/>
                <a:ln w="9525">
                  <a:noFill/>
                  <a:miter lim="800000"/>
                  <a:headEnd/>
                  <a:tailEnd/>
                </a:ln>
              </p:spPr>
            </p:pic>
          </p:grpSp>
          <p:grpSp>
            <p:nvGrpSpPr>
              <p:cNvPr id="8" name="Group 54"/>
              <p:cNvGrpSpPr>
                <a:grpSpLocks/>
              </p:cNvGrpSpPr>
              <p:nvPr/>
            </p:nvGrpSpPr>
            <p:grpSpPr bwMode="auto">
              <a:xfrm>
                <a:off x="340" y="674"/>
                <a:ext cx="522" cy="307"/>
                <a:chOff x="2701" y="1755"/>
                <a:chExt cx="301" cy="177"/>
              </a:xfrm>
            </p:grpSpPr>
            <p:pic>
              <p:nvPicPr>
                <p:cNvPr id="43022" name="Picture 55" descr="corner"/>
                <p:cNvPicPr>
                  <a:picLocks noChangeAspect="1" noChangeArrowheads="1"/>
                </p:cNvPicPr>
                <p:nvPr/>
              </p:nvPicPr>
              <p:blipFill>
                <a:blip r:embed="rId3" cstate="print"/>
                <a:srcRect/>
                <a:stretch>
                  <a:fillRect/>
                </a:stretch>
              </p:blipFill>
              <p:spPr bwMode="auto">
                <a:xfrm>
                  <a:off x="2701" y="1755"/>
                  <a:ext cx="301" cy="177"/>
                </a:xfrm>
                <a:prstGeom prst="rect">
                  <a:avLst/>
                </a:prstGeom>
                <a:noFill/>
                <a:ln w="9525">
                  <a:noFill/>
                  <a:miter lim="800000"/>
                  <a:headEnd/>
                  <a:tailEnd/>
                </a:ln>
              </p:spPr>
            </p:pic>
            <p:pic>
              <p:nvPicPr>
                <p:cNvPr id="43023" name="Picture 56" descr="corner"/>
                <p:cNvPicPr>
                  <a:picLocks noChangeAspect="1" noChangeArrowheads="1"/>
                </p:cNvPicPr>
                <p:nvPr/>
              </p:nvPicPr>
              <p:blipFill>
                <a:blip r:embed="rId3" cstate="print"/>
                <a:srcRect/>
                <a:stretch>
                  <a:fillRect/>
                </a:stretch>
              </p:blipFill>
              <p:spPr bwMode="auto">
                <a:xfrm>
                  <a:off x="2701" y="1755"/>
                  <a:ext cx="301" cy="177"/>
                </a:xfrm>
                <a:prstGeom prst="rect">
                  <a:avLst/>
                </a:prstGeom>
                <a:noFill/>
                <a:ln w="9525">
                  <a:noFill/>
                  <a:miter lim="800000"/>
                  <a:headEnd/>
                  <a:tailEnd/>
                </a:ln>
              </p:spPr>
            </p:pic>
          </p:grpSp>
        </p:grpSp>
      </p:grpSp>
      <p:sp>
        <p:nvSpPr>
          <p:cNvPr id="43011" name="Rectangle 2"/>
          <p:cNvSpPr>
            <a:spLocks noGrp="1" noChangeArrowheads="1"/>
          </p:cNvSpPr>
          <p:nvPr>
            <p:ph type="title"/>
          </p:nvPr>
        </p:nvSpPr>
        <p:spPr/>
        <p:txBody>
          <a:bodyPr/>
          <a:lstStyle/>
          <a:p>
            <a:pPr eaLnBrk="1" hangingPunct="1"/>
            <a:r>
              <a:rPr lang="en-US" smtClean="0"/>
              <a:t>Escalabilidad</a:t>
            </a:r>
          </a:p>
        </p:txBody>
      </p:sp>
      <p:sp>
        <p:nvSpPr>
          <p:cNvPr id="43012" name="Rectangle 3"/>
          <p:cNvSpPr>
            <a:spLocks noChangeArrowheads="1"/>
          </p:cNvSpPr>
          <p:nvPr/>
        </p:nvSpPr>
        <p:spPr bwMode="gray">
          <a:xfrm>
            <a:off x="223838" y="1863887"/>
            <a:ext cx="4662487" cy="4395787"/>
          </a:xfrm>
          <a:prstGeom prst="rect">
            <a:avLst/>
          </a:prstGeom>
          <a:noFill/>
          <a:ln w="12700">
            <a:noFill/>
            <a:miter lim="800000"/>
            <a:headEnd/>
            <a:tailEnd/>
          </a:ln>
        </p:spPr>
        <p:txBody>
          <a:bodyPr lIns="180000" tIns="0" rIns="0" bIns="0"/>
          <a:lstStyle/>
          <a:p>
            <a:pPr marL="171450" indent="-57150">
              <a:spcBef>
                <a:spcPct val="75000"/>
              </a:spcBef>
              <a:buSzPct val="25000"/>
              <a:buFont typeface="Wingdings" pitchFamily="2" charset="2"/>
              <a:buChar char=" "/>
            </a:pPr>
            <a:r>
              <a:rPr lang="en-US" sz="2000" b="1" dirty="0" err="1">
                <a:solidFill>
                  <a:schemeClr val="accent1"/>
                </a:solidFill>
              </a:rPr>
              <a:t>Capa</a:t>
            </a:r>
            <a:r>
              <a:rPr lang="en-US" sz="2000" b="1" dirty="0">
                <a:solidFill>
                  <a:schemeClr val="accent1"/>
                </a:solidFill>
                <a:latin typeface="Arial Black" pitchFamily="34" charset="0"/>
              </a:rPr>
              <a:t> </a:t>
            </a:r>
            <a:r>
              <a:rPr lang="en-US" sz="2000" b="1" dirty="0">
                <a:solidFill>
                  <a:schemeClr val="accent1"/>
                </a:solidFill>
              </a:rPr>
              <a:t>de </a:t>
            </a:r>
            <a:r>
              <a:rPr lang="en-US" sz="2000" b="1" dirty="0" err="1">
                <a:solidFill>
                  <a:schemeClr val="accent1"/>
                </a:solidFill>
              </a:rPr>
              <a:t>presentación</a:t>
            </a:r>
            <a:r>
              <a:rPr lang="en-US" sz="2000" b="1" dirty="0">
                <a:solidFill>
                  <a:schemeClr val="accent1"/>
                </a:solidFill>
              </a:rPr>
              <a:t> </a:t>
            </a:r>
          </a:p>
          <a:p>
            <a:pPr marL="671513" lvl="1" indent="-290513">
              <a:spcBef>
                <a:spcPct val="20000"/>
              </a:spcBef>
              <a:spcAft>
                <a:spcPct val="5000"/>
              </a:spcAft>
              <a:buFont typeface="Wingdings" pitchFamily="2" charset="2"/>
              <a:buChar char="n"/>
            </a:pPr>
            <a:r>
              <a:rPr lang="en-US" sz="1800" dirty="0">
                <a:solidFill>
                  <a:srgbClr val="333333"/>
                </a:solidFill>
              </a:rPr>
              <a:t>Más de 168,000 usuarios </a:t>
            </a:r>
            <a:r>
              <a:rPr lang="en-US" sz="1800" dirty="0" err="1">
                <a:solidFill>
                  <a:srgbClr val="333333"/>
                </a:solidFill>
              </a:rPr>
              <a:t>activos</a:t>
            </a:r>
            <a:r>
              <a:rPr lang="en-US" sz="1800" dirty="0">
                <a:solidFill>
                  <a:srgbClr val="333333"/>
                </a:solidFill>
              </a:rPr>
              <a:t> </a:t>
            </a:r>
            <a:r>
              <a:rPr lang="en-US" sz="1800" dirty="0" err="1">
                <a:solidFill>
                  <a:srgbClr val="333333"/>
                </a:solidFill>
              </a:rPr>
              <a:t>conectados</a:t>
            </a:r>
            <a:r>
              <a:rPr lang="en-US" sz="1800" dirty="0">
                <a:solidFill>
                  <a:srgbClr val="333333"/>
                </a:solidFill>
              </a:rPr>
              <a:t>  han </a:t>
            </a:r>
            <a:r>
              <a:rPr lang="en-US" sz="1800" dirty="0" err="1">
                <a:solidFill>
                  <a:srgbClr val="333333"/>
                </a:solidFill>
              </a:rPr>
              <a:t>sido</a:t>
            </a:r>
            <a:r>
              <a:rPr lang="en-US" sz="1800" dirty="0">
                <a:solidFill>
                  <a:srgbClr val="333333"/>
                </a:solidFill>
              </a:rPr>
              <a:t> </a:t>
            </a:r>
            <a:r>
              <a:rPr lang="en-US" sz="1800" dirty="0" err="1">
                <a:solidFill>
                  <a:srgbClr val="333333"/>
                </a:solidFill>
              </a:rPr>
              <a:t>testeados</a:t>
            </a:r>
            <a:r>
              <a:rPr lang="en-US" sz="1800" dirty="0">
                <a:solidFill>
                  <a:srgbClr val="333333"/>
                </a:solidFill>
              </a:rPr>
              <a:t>.</a:t>
            </a:r>
          </a:p>
          <a:p>
            <a:pPr marL="171450" indent="-57150">
              <a:spcBef>
                <a:spcPct val="75000"/>
              </a:spcBef>
              <a:buSzPct val="25000"/>
              <a:buFont typeface="Wingdings" pitchFamily="2" charset="2"/>
              <a:buChar char=" "/>
            </a:pPr>
            <a:r>
              <a:rPr lang="en-US" sz="2000" b="1" dirty="0" err="1">
                <a:solidFill>
                  <a:schemeClr val="accent1"/>
                </a:solidFill>
              </a:rPr>
              <a:t>Capa</a:t>
            </a:r>
            <a:r>
              <a:rPr lang="en-US" sz="2000" b="1" dirty="0">
                <a:solidFill>
                  <a:schemeClr val="accent1"/>
                </a:solidFill>
              </a:rPr>
              <a:t> de Aplicación e integración</a:t>
            </a:r>
          </a:p>
          <a:p>
            <a:pPr marL="671513" lvl="1" indent="-290513">
              <a:spcBef>
                <a:spcPct val="20000"/>
              </a:spcBef>
              <a:spcAft>
                <a:spcPct val="5000"/>
              </a:spcAft>
              <a:buFont typeface="Wingdings" pitchFamily="2" charset="2"/>
              <a:buChar char="n"/>
            </a:pPr>
            <a:r>
              <a:rPr lang="en-US" sz="1800" dirty="0">
                <a:solidFill>
                  <a:srgbClr val="333333"/>
                </a:solidFill>
              </a:rPr>
              <a:t>Más de 161 servidores de aplicación han </a:t>
            </a:r>
            <a:r>
              <a:rPr lang="en-US" sz="1800" dirty="0" err="1">
                <a:solidFill>
                  <a:srgbClr val="333333"/>
                </a:solidFill>
              </a:rPr>
              <a:t>sido</a:t>
            </a:r>
            <a:r>
              <a:rPr lang="en-US" sz="1800" dirty="0">
                <a:solidFill>
                  <a:srgbClr val="333333"/>
                </a:solidFill>
              </a:rPr>
              <a:t> </a:t>
            </a:r>
            <a:r>
              <a:rPr lang="en-US" sz="1800" dirty="0" err="1">
                <a:solidFill>
                  <a:srgbClr val="333333"/>
                </a:solidFill>
              </a:rPr>
              <a:t>testeados</a:t>
            </a:r>
            <a:r>
              <a:rPr lang="en-US" sz="1800" dirty="0">
                <a:solidFill>
                  <a:srgbClr val="333333"/>
                </a:solidFill>
              </a:rPr>
              <a:t> </a:t>
            </a:r>
            <a:r>
              <a:rPr lang="en-US" sz="1800" dirty="0" err="1">
                <a:solidFill>
                  <a:srgbClr val="333333"/>
                </a:solidFill>
              </a:rPr>
              <a:t>exitosamente</a:t>
            </a:r>
            <a:endParaRPr lang="en-US" sz="1800" dirty="0">
              <a:solidFill>
                <a:srgbClr val="333333"/>
              </a:solidFill>
            </a:endParaRPr>
          </a:p>
          <a:p>
            <a:pPr marL="171450" indent="-57150">
              <a:spcBef>
                <a:spcPct val="75000"/>
              </a:spcBef>
              <a:buSzPct val="25000"/>
              <a:buFont typeface="Wingdings" pitchFamily="2" charset="2"/>
              <a:buChar char=" "/>
            </a:pPr>
            <a:r>
              <a:rPr lang="en-US" sz="2000" b="1" dirty="0" err="1">
                <a:solidFill>
                  <a:schemeClr val="accent1"/>
                </a:solidFill>
              </a:rPr>
              <a:t>Capa</a:t>
            </a:r>
            <a:r>
              <a:rPr lang="en-US" sz="2000" b="1" dirty="0">
                <a:solidFill>
                  <a:schemeClr val="accent1"/>
                </a:solidFill>
              </a:rPr>
              <a:t> Base de datos</a:t>
            </a:r>
          </a:p>
          <a:p>
            <a:pPr marL="671513" lvl="1" indent="-290513">
              <a:spcBef>
                <a:spcPct val="20000"/>
              </a:spcBef>
              <a:spcAft>
                <a:spcPct val="5000"/>
              </a:spcAft>
              <a:buFont typeface="Wingdings" pitchFamily="2" charset="2"/>
              <a:buChar char="n"/>
            </a:pPr>
            <a:r>
              <a:rPr lang="en-US" sz="1800" dirty="0">
                <a:solidFill>
                  <a:srgbClr val="333333"/>
                </a:solidFill>
              </a:rPr>
              <a:t>Más de 120 CPUs</a:t>
            </a:r>
          </a:p>
        </p:txBody>
      </p:sp>
      <p:pic>
        <p:nvPicPr>
          <p:cNvPr id="43013" name="Picture 4"/>
          <p:cNvPicPr>
            <a:picLocks noChangeAspect="1" noChangeArrowheads="1"/>
          </p:cNvPicPr>
          <p:nvPr/>
        </p:nvPicPr>
        <p:blipFill>
          <a:blip r:embed="rId4" cstate="print"/>
          <a:srcRect/>
          <a:stretch>
            <a:fillRect/>
          </a:stretch>
        </p:blipFill>
        <p:spPr bwMode="auto">
          <a:xfrm>
            <a:off x="5146675" y="1847985"/>
            <a:ext cx="3692525" cy="3409950"/>
          </a:xfrm>
          <a:prstGeom prst="rect">
            <a:avLst/>
          </a:prstGeom>
          <a:noFill/>
          <a:ln w="12700">
            <a:noFill/>
            <a:miter lim="800000"/>
            <a:headEnd/>
            <a:tailEnd/>
          </a:ln>
        </p:spPr>
      </p:pic>
      <p:sp>
        <p:nvSpPr>
          <p:cNvPr id="3284997" name="Line 5"/>
          <p:cNvSpPr>
            <a:spLocks noChangeShapeType="1"/>
          </p:cNvSpPr>
          <p:nvPr/>
        </p:nvSpPr>
        <p:spPr bwMode="auto">
          <a:xfrm rot="16200000">
            <a:off x="6974681" y="3460092"/>
            <a:ext cx="46037" cy="3937000"/>
          </a:xfrm>
          <a:prstGeom prst="line">
            <a:avLst/>
          </a:prstGeom>
          <a:noFill/>
          <a:ln w="76200">
            <a:solidFill>
              <a:schemeClr val="accent1"/>
            </a:solidFill>
            <a:round/>
            <a:headEnd type="triangle" w="med" len="med"/>
            <a:tailEnd type="triangle" w="med" len="med"/>
          </a:ln>
          <a:effectLst/>
        </p:spPr>
        <p:txBody>
          <a:bodyPr lIns="90000" tIns="46800" rIns="90000" bIns="46800">
            <a:spAutoFit/>
          </a:bodyPr>
          <a:lstStyle/>
          <a:p>
            <a:pPr>
              <a:defRPr/>
            </a:pPr>
            <a:endParaRPr lang="es-VE">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4220205"/>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http://www.materialyequipoelectrico.com/productos/big/1.1377721730.jpg"/>
          <p:cNvPicPr>
            <a:picLocks noChangeAspect="1" noChangeArrowheads="1"/>
          </p:cNvPicPr>
          <p:nvPr/>
        </p:nvPicPr>
        <p:blipFill rotWithShape="1">
          <a:blip r:embed="rId3">
            <a:extLst>
              <a:ext uri="{28A0092B-C50C-407E-A947-70E740481C1C}">
                <a14:useLocalDpi xmlns:a14="http://schemas.microsoft.com/office/drawing/2010/main" val="0"/>
              </a:ext>
            </a:extLst>
          </a:blip>
          <a:srcRect b="6575"/>
          <a:stretch/>
        </p:blipFill>
        <p:spPr bwMode="auto">
          <a:xfrm>
            <a:off x="0" y="0"/>
            <a:ext cx="9175748" cy="68580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bwMode="gray">
          <a:xfrm>
            <a:off x="0" y="19114"/>
            <a:ext cx="9175748" cy="6858000"/>
          </a:xfrm>
          <a:prstGeom prst="rect">
            <a:avLst/>
          </a:prstGeom>
          <a:solidFill>
            <a:schemeClr val="bg1">
              <a:alpha val="71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s-CO"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51202" name="Rectangle 2"/>
          <p:cNvSpPr>
            <a:spLocks noGrp="1" noChangeArrowheads="1"/>
          </p:cNvSpPr>
          <p:nvPr>
            <p:ph type="title"/>
          </p:nvPr>
        </p:nvSpPr>
        <p:spPr/>
        <p:txBody>
          <a:bodyPr/>
          <a:lstStyle/>
          <a:p>
            <a:pPr eaLnBrk="1" hangingPunct="1"/>
            <a:r>
              <a:rPr lang="en-US" smtClean="0"/>
              <a:t>Archivado de Información Histórica</a:t>
            </a:r>
          </a:p>
        </p:txBody>
      </p:sp>
      <p:sp>
        <p:nvSpPr>
          <p:cNvPr id="27" name="TextBox 26"/>
          <p:cNvSpPr txBox="1"/>
          <p:nvPr/>
        </p:nvSpPr>
        <p:spPr bwMode="auto">
          <a:xfrm>
            <a:off x="1562565" y="4130667"/>
            <a:ext cx="639919" cy="338554"/>
          </a:xfrm>
          <a:prstGeom prst="rect">
            <a:avLst/>
          </a:prstGeom>
          <a:noFill/>
          <a:scene3d>
            <a:camera prst="isometricBottomDown">
              <a:rot lat="2265674" lon="18553888" rev="17793892"/>
            </a:camera>
            <a:lightRig rig="threePt" dir="t"/>
          </a:scene3d>
        </p:spPr>
        <p:txBody>
          <a:bodyPr wrap="none">
            <a:spAutoFit/>
          </a:bodyPr>
          <a:lstStyle/>
          <a:p>
            <a:pPr>
              <a:defRPr/>
            </a:pPr>
            <a:r>
              <a:rPr lang="es-CO" dirty="0">
                <a:solidFill>
                  <a:schemeClr val="bg1"/>
                </a:solidFill>
                <a:latin typeface="+mj-lt"/>
              </a:rPr>
              <a:t>SAP</a:t>
            </a:r>
            <a:endParaRPr lang="en-US" dirty="0">
              <a:solidFill>
                <a:schemeClr val="bg1"/>
              </a:solidFill>
              <a:latin typeface="+mj-lt"/>
            </a:endParaRPr>
          </a:p>
        </p:txBody>
      </p:sp>
      <p:grpSp>
        <p:nvGrpSpPr>
          <p:cNvPr id="2" name="Group 47"/>
          <p:cNvGrpSpPr>
            <a:grpSpLocks/>
          </p:cNvGrpSpPr>
          <p:nvPr/>
        </p:nvGrpSpPr>
        <p:grpSpPr bwMode="auto">
          <a:xfrm>
            <a:off x="3225800" y="1651000"/>
            <a:ext cx="3668713" cy="2794000"/>
            <a:chOff x="3225800" y="1651000"/>
            <a:chExt cx="3669387" cy="2794000"/>
          </a:xfrm>
        </p:grpSpPr>
        <p:sp>
          <p:nvSpPr>
            <p:cNvPr id="33" name="Right Arrow 32"/>
            <p:cNvSpPr/>
            <p:nvPr/>
          </p:nvSpPr>
          <p:spPr bwMode="auto">
            <a:xfrm>
              <a:off x="3225800" y="3670300"/>
              <a:ext cx="3060699" cy="774700"/>
            </a:xfrm>
            <a:prstGeom prst="rightArrow">
              <a:avLst/>
            </a:prstGeom>
            <a:solidFill>
              <a:srgbClr val="FFC0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isometricTopUp"/>
              <a:lightRig rig="balanced" dir="t">
                <a:rot lat="0" lon="0" rev="8700000"/>
              </a:lightRig>
            </a:scene3d>
            <a:sp3d>
              <a:bevelT w="190500" h="38100"/>
            </a:sp3d>
          </p:spPr>
          <p:txBody>
            <a:bodyPr wrap="none" lIns="90000" tIns="46800" rIns="90000" bIns="46800" anchor="ctr"/>
            <a:lstStyle/>
            <a:p>
              <a:pPr marL="244475" indent="-244475">
                <a:defRPr/>
              </a:pPr>
              <a:endParaRPr lang="en-US">
                <a:latin typeface="Arial" charset="0"/>
              </a:endParaRPr>
            </a:p>
          </p:txBody>
        </p:sp>
        <p:grpSp>
          <p:nvGrpSpPr>
            <p:cNvPr id="3" name="Group 37"/>
            <p:cNvGrpSpPr>
              <a:grpSpLocks/>
            </p:cNvGrpSpPr>
            <p:nvPr/>
          </p:nvGrpSpPr>
          <p:grpSpPr bwMode="auto">
            <a:xfrm>
              <a:off x="5724525" y="1651000"/>
              <a:ext cx="1170662" cy="1812925"/>
              <a:chOff x="4518025" y="2222500"/>
              <a:chExt cx="1170662" cy="1812925"/>
            </a:xfrm>
          </p:grpSpPr>
          <p:pic>
            <p:nvPicPr>
              <p:cNvPr id="35" name="Picture 54" descr="ware"/>
              <p:cNvPicPr>
                <a:picLocks noChangeAspect="1" noChangeArrowheads="1"/>
              </p:cNvPicPr>
              <p:nvPr/>
            </p:nvPicPr>
            <p:blipFill>
              <a:blip r:embed="rId4" cstate="print"/>
              <a:srcRect/>
              <a:stretch>
                <a:fillRect/>
              </a:stretch>
            </p:blipFill>
            <p:spPr bwMode="auto">
              <a:xfrm>
                <a:off x="4518484" y="2222500"/>
                <a:ext cx="1127332" cy="1812925"/>
              </a:xfrm>
              <a:prstGeom prst="rect">
                <a:avLst/>
              </a:prstGeom>
              <a:noFill/>
              <a:ln w="9525">
                <a:noFill/>
                <a:miter lim="800000"/>
                <a:headEnd/>
                <a:tailEnd/>
              </a:ln>
              <a:effectLst>
                <a:outerShdw dir="2100000" algn="ctr" rotWithShape="0">
                  <a:srgbClr val="000000">
                    <a:alpha val="0"/>
                  </a:srgbClr>
                </a:outerShdw>
              </a:effectLst>
            </p:spPr>
          </p:pic>
          <p:sp>
            <p:nvSpPr>
              <p:cNvPr id="37" name="TextBox 36"/>
              <p:cNvSpPr txBox="1"/>
              <p:nvPr/>
            </p:nvSpPr>
            <p:spPr>
              <a:xfrm>
                <a:off x="5257800" y="2654300"/>
                <a:ext cx="430887" cy="1214854"/>
              </a:xfrm>
              <a:prstGeom prst="rect">
                <a:avLst/>
              </a:prstGeom>
              <a:noFill/>
            </p:spPr>
            <p:txBody>
              <a:bodyPr vert="vert270">
                <a:spAutoFit/>
              </a:bodyPr>
              <a:lstStyle/>
              <a:p>
                <a:pPr>
                  <a:defRPr/>
                </a:pPr>
                <a:r>
                  <a:rPr lang="es-CO" dirty="0">
                    <a:solidFill>
                      <a:schemeClr val="bg1"/>
                    </a:solidFill>
                    <a:latin typeface="+mj-lt"/>
                  </a:rPr>
                  <a:t>Archivado</a:t>
                </a:r>
                <a:endParaRPr lang="en-US" dirty="0">
                  <a:solidFill>
                    <a:schemeClr val="bg1"/>
                  </a:solidFill>
                  <a:latin typeface="+mj-lt"/>
                </a:endParaRPr>
              </a:p>
            </p:txBody>
          </p:sp>
        </p:grpSp>
      </p:grpSp>
      <p:sp>
        <p:nvSpPr>
          <p:cNvPr id="47" name="Rounded Rectangle 46"/>
          <p:cNvSpPr/>
          <p:nvPr/>
        </p:nvSpPr>
        <p:spPr bwMode="auto">
          <a:xfrm>
            <a:off x="3429000" y="3327400"/>
            <a:ext cx="1371600" cy="1295400"/>
          </a:xfrm>
          <a:prstGeom prst="roundRect">
            <a:avLst/>
          </a:prstGeom>
          <a:solidFill>
            <a:srgbClr val="FFC00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isometricLeftDown"/>
            <a:lightRig rig="balanced" dir="t">
              <a:rot lat="0" lon="0" rev="8700000"/>
            </a:lightRig>
          </a:scene3d>
          <a:sp3d>
            <a:bevelT w="190500" h="38100"/>
          </a:sp3d>
        </p:spPr>
        <p:txBody>
          <a:bodyPr wrap="none" lIns="90000" tIns="46800" rIns="90000" bIns="46800" anchor="ctr">
            <a:normAutofit lnSpcReduction="10000"/>
          </a:bodyPr>
          <a:lstStyle/>
          <a:p>
            <a:pPr marL="244475" indent="-244475" algn="ctr">
              <a:buClr>
                <a:schemeClr val="accent1"/>
              </a:buClr>
              <a:buSzPct val="80000"/>
              <a:buFont typeface="Wingdings" pitchFamily="2" charset="2"/>
              <a:buNone/>
              <a:defRPr/>
            </a:pPr>
            <a:r>
              <a:rPr lang="es-CO" dirty="0">
                <a:latin typeface="Arial" charset="0"/>
              </a:rPr>
              <a:t>10101001010</a:t>
            </a:r>
          </a:p>
          <a:p>
            <a:pPr marL="244475" indent="-244475" algn="ctr">
              <a:buClr>
                <a:schemeClr val="accent1"/>
              </a:buClr>
              <a:buSzPct val="80000"/>
              <a:buFont typeface="Wingdings" pitchFamily="2" charset="2"/>
              <a:buNone/>
              <a:defRPr/>
            </a:pPr>
            <a:r>
              <a:rPr lang="es-CO" dirty="0">
                <a:latin typeface="Arial" charset="0"/>
              </a:rPr>
              <a:t>10101010101</a:t>
            </a:r>
          </a:p>
          <a:p>
            <a:pPr marL="244475" indent="-244475" algn="ctr">
              <a:buClr>
                <a:schemeClr val="accent1"/>
              </a:buClr>
              <a:buSzPct val="80000"/>
              <a:buFont typeface="Wingdings" pitchFamily="2" charset="2"/>
              <a:buNone/>
              <a:defRPr/>
            </a:pPr>
            <a:r>
              <a:rPr lang="es-CO" dirty="0">
                <a:latin typeface="Arial" charset="0"/>
              </a:rPr>
              <a:t>10101010100</a:t>
            </a:r>
          </a:p>
          <a:p>
            <a:pPr marL="244475" indent="-244475" algn="ctr">
              <a:buClr>
                <a:schemeClr val="accent1"/>
              </a:buClr>
              <a:buSzPct val="80000"/>
              <a:buFont typeface="Wingdings" pitchFamily="2" charset="2"/>
              <a:buNone/>
              <a:defRPr/>
            </a:pPr>
            <a:r>
              <a:rPr lang="es-CO" dirty="0">
                <a:latin typeface="Arial" charset="0"/>
              </a:rPr>
              <a:t>01001010100</a:t>
            </a:r>
            <a:endParaRPr lang="en-US" dirty="0">
              <a:latin typeface="Arial" charset="0"/>
            </a:endParaRPr>
          </a:p>
        </p:txBody>
      </p:sp>
      <p:grpSp>
        <p:nvGrpSpPr>
          <p:cNvPr id="4" name="Group 48"/>
          <p:cNvGrpSpPr>
            <a:grpSpLocks/>
          </p:cNvGrpSpPr>
          <p:nvPr/>
        </p:nvGrpSpPr>
        <p:grpSpPr bwMode="auto">
          <a:xfrm>
            <a:off x="711200" y="3638550"/>
            <a:ext cx="2997200" cy="2012950"/>
            <a:chOff x="711200" y="3638550"/>
            <a:chExt cx="2997200" cy="2012950"/>
          </a:xfrm>
        </p:grpSpPr>
        <p:sp>
          <p:nvSpPr>
            <p:cNvPr id="51213" name="Left Brace 30"/>
            <p:cNvSpPr>
              <a:spLocks/>
            </p:cNvSpPr>
            <p:nvPr/>
          </p:nvSpPr>
          <p:spPr bwMode="auto">
            <a:xfrm>
              <a:off x="1943100" y="3898900"/>
              <a:ext cx="228600" cy="1536700"/>
            </a:xfrm>
            <a:prstGeom prst="leftBrace">
              <a:avLst>
                <a:gd name="adj1" fmla="val 8341"/>
                <a:gd name="adj2" fmla="val 50824"/>
              </a:avLst>
            </a:prstGeom>
            <a:noFill/>
            <a:ln w="38100" algn="ctr">
              <a:solidFill>
                <a:srgbClr val="FFC000"/>
              </a:solidFill>
              <a:round/>
              <a:headEnd/>
              <a:tailEnd/>
            </a:ln>
          </p:spPr>
          <p:txBody>
            <a:bodyPr wrap="none" lIns="90000" tIns="46800" rIns="90000" bIns="46800" anchor="ctr"/>
            <a:lstStyle/>
            <a:p>
              <a:pPr marL="244475" indent="-244475" algn="ctr">
                <a:buClr>
                  <a:schemeClr val="accent1"/>
                </a:buClr>
                <a:buSzPct val="80000"/>
                <a:buFont typeface="Wingdings" pitchFamily="2" charset="2"/>
                <a:buNone/>
              </a:pPr>
              <a:endParaRPr lang="en-US"/>
            </a:p>
          </p:txBody>
        </p:sp>
        <p:sp>
          <p:nvSpPr>
            <p:cNvPr id="51214" name="TextBox 31"/>
            <p:cNvSpPr txBox="1">
              <a:spLocks noChangeArrowheads="1"/>
            </p:cNvSpPr>
            <p:nvPr/>
          </p:nvSpPr>
          <p:spPr bwMode="auto">
            <a:xfrm>
              <a:off x="711200" y="4368800"/>
              <a:ext cx="1244600" cy="584775"/>
            </a:xfrm>
            <a:prstGeom prst="rect">
              <a:avLst/>
            </a:prstGeom>
            <a:noFill/>
            <a:ln w="9525">
              <a:noFill/>
              <a:miter lim="800000"/>
              <a:headEnd/>
              <a:tailEnd/>
            </a:ln>
          </p:spPr>
          <p:txBody>
            <a:bodyPr>
              <a:spAutoFit/>
            </a:bodyPr>
            <a:lstStyle/>
            <a:p>
              <a:pPr algn="ctr"/>
              <a:r>
                <a:rPr lang="es-CO"/>
                <a:t>10 años de datos</a:t>
              </a:r>
              <a:endParaRPr lang="en-US"/>
            </a:p>
          </p:txBody>
        </p:sp>
        <p:grpSp>
          <p:nvGrpSpPr>
            <p:cNvPr id="5" name="Group 16"/>
            <p:cNvGrpSpPr>
              <a:grpSpLocks/>
            </p:cNvGrpSpPr>
            <p:nvPr/>
          </p:nvGrpSpPr>
          <p:grpSpPr bwMode="auto">
            <a:xfrm>
              <a:off x="2254250" y="3638550"/>
              <a:ext cx="1454150" cy="2012950"/>
              <a:chOff x="2952749" y="962026"/>
              <a:chExt cx="1114425" cy="1514474"/>
            </a:xfrm>
          </p:grpSpPr>
          <p:pic>
            <p:nvPicPr>
              <p:cNvPr id="51216" name="Picture 53" descr="HQ"/>
              <p:cNvPicPr>
                <a:picLocks noChangeAspect="1" noChangeArrowheads="1"/>
              </p:cNvPicPr>
              <p:nvPr/>
            </p:nvPicPr>
            <p:blipFill>
              <a:blip r:embed="rId5" cstate="print"/>
              <a:srcRect/>
              <a:stretch>
                <a:fillRect/>
              </a:stretch>
            </p:blipFill>
            <p:spPr bwMode="auto">
              <a:xfrm>
                <a:off x="2952749" y="962026"/>
                <a:ext cx="1114425" cy="1514474"/>
              </a:xfrm>
              <a:prstGeom prst="rect">
                <a:avLst/>
              </a:prstGeom>
              <a:noFill/>
              <a:ln w="9525">
                <a:noFill/>
                <a:miter lim="800000"/>
                <a:headEnd/>
                <a:tailEnd/>
              </a:ln>
            </p:spPr>
          </p:pic>
          <p:sp>
            <p:nvSpPr>
              <p:cNvPr id="30" name="TextBox 29"/>
              <p:cNvSpPr txBox="1"/>
              <p:nvPr/>
            </p:nvSpPr>
            <p:spPr>
              <a:xfrm>
                <a:off x="3162300" y="1000125"/>
                <a:ext cx="666095" cy="347341"/>
              </a:xfrm>
              <a:prstGeom prst="rect">
                <a:avLst/>
              </a:prstGeom>
              <a:noFill/>
              <a:scene3d>
                <a:camera prst="isometricBottomDown">
                  <a:rot lat="2265674" lon="18553888" rev="17793892"/>
                </a:camera>
                <a:lightRig rig="threePt" dir="t"/>
              </a:scene3d>
            </p:spPr>
            <p:txBody>
              <a:bodyPr wrap="none">
                <a:spAutoFit/>
              </a:bodyPr>
              <a:lstStyle/>
              <a:p>
                <a:pPr>
                  <a:defRPr/>
                </a:pPr>
                <a:r>
                  <a:rPr lang="es-CO" sz="2400" dirty="0">
                    <a:solidFill>
                      <a:schemeClr val="bg1"/>
                    </a:solidFill>
                    <a:latin typeface="+mj-lt"/>
                  </a:rPr>
                  <a:t>SAP</a:t>
                </a:r>
                <a:endParaRPr lang="en-US" sz="2400" dirty="0">
                  <a:solidFill>
                    <a:schemeClr val="bg1"/>
                  </a:solidFill>
                  <a:latin typeface="+mj-lt"/>
                </a:endParaRPr>
              </a:p>
            </p:txBody>
          </p:sp>
        </p:grpSp>
      </p:grpSp>
      <p:grpSp>
        <p:nvGrpSpPr>
          <p:cNvPr id="6" name="Group 60"/>
          <p:cNvGrpSpPr>
            <a:grpSpLocks/>
          </p:cNvGrpSpPr>
          <p:nvPr/>
        </p:nvGrpSpPr>
        <p:grpSpPr bwMode="auto">
          <a:xfrm>
            <a:off x="787400" y="4440238"/>
            <a:ext cx="2976563" cy="1304925"/>
            <a:chOff x="787400" y="4440238"/>
            <a:chExt cx="2976563" cy="1304925"/>
          </a:xfrm>
        </p:grpSpPr>
        <p:grpSp>
          <p:nvGrpSpPr>
            <p:cNvPr id="7" name="Group 57"/>
            <p:cNvGrpSpPr>
              <a:grpSpLocks/>
            </p:cNvGrpSpPr>
            <p:nvPr/>
          </p:nvGrpSpPr>
          <p:grpSpPr bwMode="auto">
            <a:xfrm>
              <a:off x="2154238" y="4440238"/>
              <a:ext cx="1609725" cy="1304925"/>
              <a:chOff x="5481638" y="4478338"/>
              <a:chExt cx="1609725" cy="1304925"/>
            </a:xfrm>
          </p:grpSpPr>
          <p:pic>
            <p:nvPicPr>
              <p:cNvPr id="51211"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481638" y="4478338"/>
                <a:ext cx="1609725" cy="1304925"/>
              </a:xfrm>
              <a:prstGeom prst="rect">
                <a:avLst/>
              </a:prstGeom>
              <a:noFill/>
              <a:ln w="9525">
                <a:noFill/>
                <a:miter lim="800000"/>
                <a:headEnd/>
                <a:tailEnd/>
              </a:ln>
            </p:spPr>
          </p:pic>
          <p:sp>
            <p:nvSpPr>
              <p:cNvPr id="57" name="TextBox 56"/>
              <p:cNvSpPr txBox="1"/>
              <p:nvPr/>
            </p:nvSpPr>
            <p:spPr bwMode="auto">
              <a:xfrm>
                <a:off x="5842381" y="4565489"/>
                <a:ext cx="869150" cy="461665"/>
              </a:xfrm>
              <a:prstGeom prst="rect">
                <a:avLst/>
              </a:prstGeom>
              <a:noFill/>
              <a:scene3d>
                <a:camera prst="isometricBottomDown">
                  <a:rot lat="2265674" lon="18553888" rev="17793892"/>
                </a:camera>
                <a:lightRig rig="threePt" dir="t"/>
              </a:scene3d>
            </p:spPr>
            <p:txBody>
              <a:bodyPr wrap="none">
                <a:spAutoFit/>
              </a:bodyPr>
              <a:lstStyle/>
              <a:p>
                <a:pPr>
                  <a:defRPr/>
                </a:pPr>
                <a:r>
                  <a:rPr lang="es-CO" sz="2400" dirty="0">
                    <a:solidFill>
                      <a:schemeClr val="bg1"/>
                    </a:solidFill>
                    <a:latin typeface="+mj-lt"/>
                  </a:rPr>
                  <a:t>SAP</a:t>
                </a:r>
                <a:endParaRPr lang="en-US" sz="2400" dirty="0">
                  <a:solidFill>
                    <a:schemeClr val="bg1"/>
                  </a:solidFill>
                  <a:latin typeface="+mj-lt"/>
                </a:endParaRPr>
              </a:p>
            </p:txBody>
          </p:sp>
        </p:grpSp>
        <p:sp>
          <p:nvSpPr>
            <p:cNvPr id="51209" name="Left Brace 58"/>
            <p:cNvSpPr>
              <a:spLocks/>
            </p:cNvSpPr>
            <p:nvPr/>
          </p:nvSpPr>
          <p:spPr bwMode="auto">
            <a:xfrm>
              <a:off x="1981200" y="4635500"/>
              <a:ext cx="177800" cy="812800"/>
            </a:xfrm>
            <a:prstGeom prst="leftBrace">
              <a:avLst>
                <a:gd name="adj1" fmla="val 8339"/>
                <a:gd name="adj2" fmla="val 50824"/>
              </a:avLst>
            </a:prstGeom>
            <a:noFill/>
            <a:ln w="38100" algn="ctr">
              <a:solidFill>
                <a:srgbClr val="FFC000"/>
              </a:solidFill>
              <a:round/>
              <a:headEnd/>
              <a:tailEnd/>
            </a:ln>
          </p:spPr>
          <p:txBody>
            <a:bodyPr wrap="none" lIns="90000" tIns="46800" rIns="90000" bIns="46800" anchor="ctr"/>
            <a:lstStyle/>
            <a:p>
              <a:pPr marL="244475" indent="-244475" algn="ctr">
                <a:buClr>
                  <a:schemeClr val="accent1"/>
                </a:buClr>
                <a:buSzPct val="80000"/>
                <a:buFont typeface="Wingdings" pitchFamily="2" charset="2"/>
                <a:buNone/>
              </a:pPr>
              <a:endParaRPr lang="en-US"/>
            </a:p>
          </p:txBody>
        </p:sp>
        <p:sp>
          <p:nvSpPr>
            <p:cNvPr id="51210" name="TextBox 59"/>
            <p:cNvSpPr txBox="1">
              <a:spLocks noChangeArrowheads="1"/>
            </p:cNvSpPr>
            <p:nvPr/>
          </p:nvSpPr>
          <p:spPr bwMode="auto">
            <a:xfrm>
              <a:off x="787400" y="4787900"/>
              <a:ext cx="1244600" cy="584775"/>
            </a:xfrm>
            <a:prstGeom prst="rect">
              <a:avLst/>
            </a:prstGeom>
            <a:noFill/>
            <a:ln w="9525">
              <a:noFill/>
              <a:miter lim="800000"/>
              <a:headEnd/>
              <a:tailEnd/>
            </a:ln>
          </p:spPr>
          <p:txBody>
            <a:bodyPr>
              <a:spAutoFit/>
            </a:bodyPr>
            <a:lstStyle/>
            <a:p>
              <a:pPr algn="ctr"/>
              <a:r>
                <a:rPr lang="es-CO"/>
                <a:t>3 años de datos</a:t>
              </a:r>
              <a:endParaRPr lang="en-US"/>
            </a:p>
          </p:txBody>
        </p:sp>
      </p:grpSp>
    </p:spTree>
    <p:extLst>
      <p:ext uri="{BB962C8B-B14F-4D97-AF65-F5344CB8AC3E}">
        <p14:creationId xmlns:p14="http://schemas.microsoft.com/office/powerpoint/2010/main" val="19030247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6" presetClass="path" presetSubtype="0" accel="50000" decel="50000" fill="hold" nodeType="clickEffect">
                                  <p:stCondLst>
                                    <p:cond delay="0"/>
                                  </p:stCondLst>
                                  <p:childTnLst>
                                    <p:animMotion origin="layout" path="M 0 3.7037E-7 L 0.225 -0.17407 " pathEditMode="relative" rAng="0" ptsTypes="AA">
                                      <p:cBhvr>
                                        <p:cTn id="14" dur="2000" fill="hold"/>
                                        <p:tgtEl>
                                          <p:spTgt spid="47"/>
                                        </p:tgtEl>
                                        <p:attrNameLst>
                                          <p:attrName>ppt_x</p:attrName>
                                          <p:attrName>ppt_y</p:attrName>
                                        </p:attrNameLst>
                                      </p:cBhvr>
                                      <p:rCtr x="11200" y="-8700"/>
                                    </p:animMotion>
                                  </p:childTnLst>
                                </p:cTn>
                              </p:par>
                            </p:childTnLst>
                          </p:cTn>
                        </p:par>
                        <p:par>
                          <p:cTn id="15" fill="hold">
                            <p:stCondLst>
                              <p:cond delay="2000"/>
                            </p:stCondLst>
                            <p:childTnLst>
                              <p:par>
                                <p:cTn id="16" presetID="1" presetClass="exit" presetSubtype="0" fill="hold" nodeType="afterEffect">
                                  <p:stCondLst>
                                    <p:cond delay="0"/>
                                  </p:stCondLst>
                                  <p:childTnLst>
                                    <p:set>
                                      <p:cBhvr>
                                        <p:cTn id="17" dur="1" fill="hold">
                                          <p:stCondLst>
                                            <p:cond delay="0"/>
                                          </p:stCondLst>
                                        </p:cTn>
                                        <p:tgtEl>
                                          <p:spTgt spid="4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4"/>
                                        </p:tgtEl>
                                        <p:attrNameLst>
                                          <p:attrName>style.visibility</p:attrName>
                                        </p:attrNameLst>
                                      </p:cBhvr>
                                      <p:to>
                                        <p:strVal val="hidden"/>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_E3eRq96lEe6ql6Ba4jq3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bjhREiY2YEWH9nYOnictT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kTAjSSN9hk.FFQjjbWDHB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plZF2Oaea0iks53gVDP9G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ICuc4DIUW0mjjJUd2RPVr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lwCnL0CxGEyjfYNcCbYfC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whcXsKp1D0.c56ZqjBFkd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lodRmrv1bU.s7uR6FicmF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hpXGB7wO7UicjGDhTkXl7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U6IeyprfPkCnf6UygiRaY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Axaqupb6P0KwELrk.MTit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ERU2cTsAM0eYog2sGBn2M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1tZHn41hlEKilL4.3YRC8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4J_bV9u1uEiK9V1onNL1G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uPC1wp5qlEGqxk_fEVqfo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9i39J56gpEurYxPca39m3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siCbtJshkGhOjd_ftErC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jKxvxMJZw0ycqh9hGXNHq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UMQ3cAgEMkyYgnMefk8bD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St1HR3OjFU.XZfi.Rp3vI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LavCTOJvE02e7r0v3RgQF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YNIXsfnScUGvLV_7.xpFE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D1lkA.GQVUCqdw_N7UNtr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RlBafjgbb0G.hTO6U5O8J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GVb.O5V1Fke16yOEkSyC7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ymK1HkAPoUaum3DYkjVuC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Cg2RHADD5EC8eni3DiQox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L89oVVfKy0W7z0vnYflvu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nLc8RgcnPEWlArn8daBoW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AZduOYA2NUuqkiEUoZ0Qn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Cn_yj3UAMkiL6DvxlZ.LF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o8eJr2MCJ0q_NeNAP57os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ckbBhNQ4_UqACxOzLMf8r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ncEnu_viSk6RzLVY3m4pl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fZgV0zoMNUyWF4dqcgBZQ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zIk9CgdYb0iWLhqg45A0J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N9jDeWbTbEam3HlB0nx19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5LV9VzV51EaLwYU0lkrTi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3Q.KlMNo20SsV69N7wDsc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6cG4wxbpR0aVa5r8qbd2R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GFjWjJg4Mk.hKFGCrq943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ywNkngWjIketu5Y4VtMa_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Z46Dx4gLa06Bbx.LOQIjZ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py810Z7GAU6T1RZPuEpDB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4ZY8FLa0dE.wuJJLew38Qg"/>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ldQs7QNzCkq8OJKM2a6Up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TOq__tRMvUGk4CxGN0dG1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ylaDsWJm0EGc4VqrshtaX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IH2G8OEztEqPo9hZFYign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Xuu0OD3Dx02aDESfqkXD5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cuGtmkWSwUqgv6.Z4Au7r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DcbAOO_.I0arCmZBhFLeC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yi_8dGJiW0qrS_9Wbd14R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PTphb2odCkWYMYIOF43q3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3gr_IUDeIkKWQPmspDq83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tXWocUcAWkWQ8zVkHT20n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kgHwFIji7UeECrhr4Uzu4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q_ys6HCibUuZE5UL85.jI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fa6MvplxU0aVOpWJrStO1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qaFC82Ib10asxl9HTI9lO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XU2Cp24M0Ue.MwOqyQ_6U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DC.m_DVVxE6KNAqKzMa_V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b4aUHE8B3k.NHJrxSicXM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hFnhelCr0kyvm.0Ry8Ju9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bBRPYvcUkKd2FPXphEyU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BMDr.RKVke6lGr8KYCbS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ztSF6dosE6ZvQfo48rpN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9QyVdqddJUi7BjnhnHH7e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PtUQvq8vzkWCj_ONy9ixI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rAUo.2MUJ02z8.t.iFZlV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G7Hsvsqs70Kl.jUGCzwdo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zTnkQ8k_6EOyisunqmOi_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flZdqPl8tUeCqcIj1qgGS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bEXq.ESiBEmOBoYuVzklW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y9Y3Yl_BSkCxoCE7.S.x.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O9.aaFidH0iQK3hqaGtVF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bAEpgQSz202si9hfLTG6v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BAf1PbdOEO9iLXs2d6Al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9DkaqrbLakydeWfq_c.SZ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N6ZD2lwqy0Ce1DMxBfB9pQ"/>
</p:tagLst>
</file>

<file path=ppt/theme/theme1.xml><?xml version="1.0" encoding="utf-8"?>
<a:theme xmlns:a="http://schemas.openxmlformats.org/drawingml/2006/main" name="_SAP Template">
  <a:themeElements>
    <a:clrScheme name="SAP_Colors2011">
      <a:dk1>
        <a:srgbClr val="000000"/>
      </a:dk1>
      <a:lt1>
        <a:srgbClr val="FFFFFF"/>
      </a:lt1>
      <a:dk2>
        <a:srgbClr val="008FCC"/>
      </a:dk2>
      <a:lt2>
        <a:srgbClr val="CCCCCC"/>
      </a:lt2>
      <a:accent1>
        <a:srgbClr val="F0AB00"/>
      </a:accent1>
      <a:accent2>
        <a:srgbClr val="666666"/>
      </a:accent2>
      <a:accent3>
        <a:srgbClr val="226CA9"/>
      </a:accent3>
      <a:accent4>
        <a:srgbClr val="8AB54E"/>
      </a:accent4>
      <a:accent5>
        <a:srgbClr val="D4652D"/>
      </a:accent5>
      <a:accent6>
        <a:srgbClr val="6B2982"/>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fontAlgn="base">
          <a:spcBef>
            <a:spcPct val="50000"/>
          </a:spcBef>
          <a:spcAft>
            <a:spcPct val="0"/>
          </a:spcAft>
          <a:buClr>
            <a:srgbClr val="F0AB00"/>
          </a:buClr>
          <a:buSzPct val="80000"/>
          <a:defRPr sz="1800" kern="0" dirty="0"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3_SAP_corporate2007">
  <a:themeElements>
    <a:clrScheme name="SAP_corporate2007 1">
      <a:dk1>
        <a:srgbClr val="000000"/>
      </a:dk1>
      <a:lt1>
        <a:srgbClr val="FFFFFF"/>
      </a:lt1>
      <a:dk2>
        <a:srgbClr val="44697D"/>
      </a:dk2>
      <a:lt2>
        <a:srgbClr val="CCCCCC"/>
      </a:lt2>
      <a:accent1>
        <a:srgbClr val="F0AB00"/>
      </a:accent1>
      <a:accent2>
        <a:srgbClr val="666666"/>
      </a:accent2>
      <a:accent3>
        <a:srgbClr val="FFFFFF"/>
      </a:accent3>
      <a:accent4>
        <a:srgbClr val="000000"/>
      </a:accent4>
      <a:accent5>
        <a:srgbClr val="F6D2AA"/>
      </a:accent5>
      <a:accent6>
        <a:srgbClr val="5C5C5C"/>
      </a:accent6>
      <a:hlink>
        <a:srgbClr val="04357B"/>
      </a:hlink>
      <a:folHlink>
        <a:srgbClr val="999999"/>
      </a:folHlink>
    </a:clrScheme>
    <a:fontScheme name="SAP_corporate2007">
      <a:majorFont>
        <a:latin typeface="Arial Black"/>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2"/>
        </a:solidFill>
        <a:ln w="9525" cap="flat" cmpd="sng" algn="ctr">
          <a:solidFill>
            <a:schemeClr val="accent2"/>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244475" marR="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defRPr kumimoji="0" lang="de-DE" sz="1600" b="0" i="0" u="none" strike="noStrike" cap="none" normalizeH="0" baseline="0" smtClean="0">
            <a:ln>
              <a:noFill/>
            </a:ln>
            <a:solidFill>
              <a:schemeClr val="tx1"/>
            </a:solidFill>
            <a:effectLst/>
            <a:latin typeface="Arial" charset="0"/>
            <a:ea typeface="Arial Unicode MS" pitchFamily="34" charset="-128"/>
            <a:cs typeface="Arial Unicode MS" pitchFamily="34" charset="-128"/>
          </a:defRPr>
        </a:defPPr>
      </a:lstStyle>
    </a:spDef>
    <a:lnDef>
      <a:spPr bwMode="auto">
        <a:xfrm>
          <a:off x="0" y="0"/>
          <a:ext cx="1" cy="1"/>
        </a:xfrm>
        <a:custGeom>
          <a:avLst/>
          <a:gdLst/>
          <a:ahLst/>
          <a:cxnLst/>
          <a:rect l="0" t="0" r="0" b="0"/>
          <a:pathLst/>
        </a:custGeom>
        <a:solidFill>
          <a:schemeClr val="bg2"/>
        </a:solidFill>
        <a:ln w="9525" cap="flat" cmpd="sng" algn="ctr">
          <a:solidFill>
            <a:schemeClr val="accent2"/>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244475" marR="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defRPr kumimoji="0" lang="de-DE" sz="1600" b="0" i="0" u="none" strike="noStrike" cap="none" normalizeH="0" baseline="0" smtClean="0">
            <a:ln>
              <a:noFill/>
            </a:ln>
            <a:solidFill>
              <a:schemeClr val="tx1"/>
            </a:solidFill>
            <a:effectLst/>
            <a:latin typeface="Arial" charset="0"/>
            <a:ea typeface="Arial Unicode MS" pitchFamily="34" charset="-128"/>
            <a:cs typeface="Arial Unicode MS" pitchFamily="34" charset="-128"/>
          </a:defRPr>
        </a:defPPr>
      </a:lstStyle>
    </a:lnDef>
  </a:objectDefaults>
  <a:extraClrSchemeLst>
    <a:extraClrScheme>
      <a:clrScheme name="SAP_corporate2007 1">
        <a:dk1>
          <a:srgbClr val="000000"/>
        </a:dk1>
        <a:lt1>
          <a:srgbClr val="FFFFFF"/>
        </a:lt1>
        <a:dk2>
          <a:srgbClr val="44697D"/>
        </a:dk2>
        <a:lt2>
          <a:srgbClr val="CCCCCC"/>
        </a:lt2>
        <a:accent1>
          <a:srgbClr val="F0AB00"/>
        </a:accent1>
        <a:accent2>
          <a:srgbClr val="666666"/>
        </a:accent2>
        <a:accent3>
          <a:srgbClr val="FFFFFF"/>
        </a:accent3>
        <a:accent4>
          <a:srgbClr val="000000"/>
        </a:accent4>
        <a:accent5>
          <a:srgbClr val="F6D2AA"/>
        </a:accent5>
        <a:accent6>
          <a:srgbClr val="5C5C5C"/>
        </a:accent6>
        <a:hlink>
          <a:srgbClr val="04357B"/>
        </a:hlink>
        <a:folHlink>
          <a:srgbClr val="9999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AP_2011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spPr>
      <a:bodyPr wrap="square" rtlCol="0" anchor="ctr" anchorCtr="1">
        <a:noAutofit/>
      </a:bodyPr>
      <a:lstStyle>
        <a:defPPr algn="ctr">
          <a:defRPr sz="1200" dirty="0" smtClean="0">
            <a:solidFill>
              <a:schemeClr val="bg1"/>
            </a:solidFill>
            <a:cs typeface="Arial"/>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fontAlgn="base">
          <a:spcBef>
            <a:spcPct val="50000"/>
          </a:spcBef>
          <a:spcAft>
            <a:spcPct val="0"/>
          </a:spcAft>
          <a:buClr>
            <a:srgbClr val="F0AB00"/>
          </a:buClr>
          <a:buSzPct val="80000"/>
          <a:defRPr sz="1800" kern="0" dirty="0" smtClean="0">
            <a:ea typeface="Arial Unicode MS" pitchFamily="34" charset="-128"/>
            <a:cs typeface="Arial Unicode MS" pitchFamily="34" charset="-128"/>
          </a:defRPr>
        </a:defPPr>
      </a:lstStyle>
    </a:txDef>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_SAP Template</Template>
  <TotalTime>7159</TotalTime>
  <Words>6629</Words>
  <Application>Microsoft Office PowerPoint</Application>
  <PresentationFormat>On-screen Show (4:3)</PresentationFormat>
  <Paragraphs>1031</Paragraphs>
  <Slides>69</Slides>
  <Notes>24</Notes>
  <HiddenSlides>1</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69</vt:i4>
      </vt:variant>
    </vt:vector>
  </HeadingPairs>
  <TitlesOfParts>
    <vt:vector size="88" baseType="lpstr">
      <vt:lpstr>Arial Unicode MS</vt:lpstr>
      <vt:lpstr>MS PGothic</vt:lpstr>
      <vt:lpstr>MS PGothic</vt:lpstr>
      <vt:lpstr>Arial</vt:lpstr>
      <vt:lpstr>Arial Black</vt:lpstr>
      <vt:lpstr>Arial Narrow</vt:lpstr>
      <vt:lpstr>BentonSans Bold</vt:lpstr>
      <vt:lpstr>BentonSans Book</vt:lpstr>
      <vt:lpstr>BentonSans Light</vt:lpstr>
      <vt:lpstr>BentonSans Medium</vt:lpstr>
      <vt:lpstr>Calibri</vt:lpstr>
      <vt:lpstr>Courier New</vt:lpstr>
      <vt:lpstr>SAP Sans 2007 Medium</vt:lpstr>
      <vt:lpstr>SAP-SANS2002-Light</vt:lpstr>
      <vt:lpstr>Wingdings</vt:lpstr>
      <vt:lpstr>Wingdings</vt:lpstr>
      <vt:lpstr>_SAP Template</vt:lpstr>
      <vt:lpstr>3_SAP_corporate2007</vt:lpstr>
      <vt:lpstr>SAP_2011_v1.1</vt:lpstr>
      <vt:lpstr>PowerPoint Presentation</vt:lpstr>
      <vt:lpstr>PowerPoint Presentation</vt:lpstr>
      <vt:lpstr>PowerPoint Presentation</vt:lpstr>
      <vt:lpstr>Arquitectura</vt:lpstr>
      <vt:lpstr>Arquitectura SAP NetWeaver Web Application Server</vt:lpstr>
      <vt:lpstr>Alta Disponibilidad</vt:lpstr>
      <vt:lpstr>Escalabilidad</vt:lpstr>
      <vt:lpstr>Escalabilidad</vt:lpstr>
      <vt:lpstr>Archivado de Información Histórica</vt:lpstr>
      <vt:lpstr>Ambientes de la Solución</vt:lpstr>
      <vt:lpstr>Estrategia de Instancias</vt:lpstr>
      <vt:lpstr>PowerPoint Presentation</vt:lpstr>
      <vt:lpstr>Tecnología Actual</vt:lpstr>
      <vt:lpstr>Combinación de dos Ingredientes</vt:lpstr>
      <vt:lpstr>Bases de datos tradicionales 10 millones de clientes</vt:lpstr>
      <vt:lpstr>SAP HANA 10 millones de clientes</vt:lpstr>
      <vt:lpstr>PowerPoint Presentation</vt:lpstr>
      <vt:lpstr>PowerPoint Presentation</vt:lpstr>
      <vt:lpstr>OLAP y OLTP en una misma plataforma</vt:lpstr>
      <vt:lpstr>PowerPoint Presentation</vt:lpstr>
      <vt:lpstr>PowerPoint Presentation</vt:lpstr>
      <vt:lpstr>PowerPoint Presentation</vt:lpstr>
      <vt:lpstr>PowerPoint Presentation</vt:lpstr>
      <vt:lpstr>Vistas fragmentadas de los datos operacionales</vt:lpstr>
      <vt:lpstr>PowerPoint Presentation</vt:lpstr>
      <vt:lpstr>SAP HANA Enterprise Cloud</vt:lpstr>
      <vt:lpstr>Infraestructura de nube</vt:lpstr>
      <vt:lpstr>PowerPoint Presentation</vt:lpstr>
      <vt:lpstr>Disclaimer sobre este presizing</vt:lpstr>
      <vt:lpstr>Disclaimer sobre resultados de QuickSizer (i)</vt:lpstr>
      <vt:lpstr>Disclaimer sobre resultados de QuickSizer (ii)</vt:lpstr>
      <vt:lpstr>SAP BW ON HANA</vt:lpstr>
      <vt:lpstr>SAP BI, Fiori, PI, Portal &amp; Solution Manager</vt:lpstr>
      <vt:lpstr>SAPPSCD y CRM</vt:lpstr>
      <vt:lpstr>Resumen de Presizing (Escenario 1 – 7 Cajas)</vt:lpstr>
      <vt:lpstr>Resumen de Presizing (Escenario 1 – 29 Cajas)</vt:lpstr>
      <vt:lpstr>Cómo se traducen los SAPS a hardware?</vt:lpstr>
      <vt:lpstr>PowerPoint Presentation</vt:lpstr>
      <vt:lpstr>Tipos de Acceso</vt:lpstr>
      <vt:lpstr>Acceso Web</vt:lpstr>
      <vt:lpstr>PowerPoint Presentation</vt:lpstr>
      <vt:lpstr>PowerPoint Presentation</vt:lpstr>
      <vt:lpstr>PowerPoint Presentation</vt:lpstr>
      <vt:lpstr>SAP Solution Manager</vt:lpstr>
      <vt:lpstr>SAP Solution Manager Monitoreo técnico y alertas</vt:lpstr>
      <vt:lpstr>Ancho de Banda Requerido</vt:lpstr>
      <vt:lpstr>PowerPoint Presentation</vt:lpstr>
      <vt:lpstr>Tipos de autenticación</vt:lpstr>
      <vt:lpstr>Cloud and Cross-Company Soporte a SAML 2.0</vt:lpstr>
      <vt:lpstr>Configuración de Roles</vt:lpstr>
      <vt:lpstr>Políticas y Administración de Contraseñas Enlace</vt:lpstr>
      <vt:lpstr>Cifrado en Base de Datos</vt:lpstr>
      <vt:lpstr>Cifrado de Información</vt:lpstr>
      <vt:lpstr>Audit Information System</vt:lpstr>
      <vt:lpstr>Sistema de Información de Auditoria </vt:lpstr>
      <vt:lpstr>PowerPoint Presentation</vt:lpstr>
      <vt:lpstr>SAP Process Orchestration</vt:lpstr>
      <vt:lpstr>Esquemas de Integración</vt:lpstr>
      <vt:lpstr>Gobierno SOA Registro de Servicios</vt:lpstr>
      <vt:lpstr>Automatización de procesos usando BPMN 2.0</vt:lpstr>
      <vt:lpstr>Análisis de procesos en tiempo real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Portales e Integración@SAP</dc:title>
  <dc:creator>I815227</dc:creator>
  <cp:lastModifiedBy>BARRERA, LUIS CARLOS</cp:lastModifiedBy>
  <cp:revision>393</cp:revision>
  <dcterms:created xsi:type="dcterms:W3CDTF">2011-03-21T12:37:43Z</dcterms:created>
  <dcterms:modified xsi:type="dcterms:W3CDTF">2016-09-02T16:03:40Z</dcterms:modified>
</cp:coreProperties>
</file>